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B2723-1EA2-4FFC-AC4C-A8472ACBC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6F434E-5388-4777-B380-27AD128332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2F186A-7BB8-4608-B19B-72FDA9CB2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3CFD-6D68-408A-A3E8-F1093BB83BC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7EE1C2-707D-4115-A62D-12FC686BD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4B006C-467E-4169-B18B-68979958F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84F8-A7FA-4773-93DB-DA89A7EB2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934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4A343-64BB-4D78-B208-D2C0029C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2F5833-8778-40E6-B8E4-9BB4D24B5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82BEAE-6666-405D-8CB8-0A5442700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3CFD-6D68-408A-A3E8-F1093BB83BC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EC654D-3762-4510-BD19-3FD27F90F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9D209C-99AB-4A07-A4CB-5BD6F8619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84F8-A7FA-4773-93DB-DA89A7EB2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09A2236-DAE8-4577-BB32-32B08E919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D54C1C-BE29-4F5A-8E98-498325AB47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2842B4-E96B-4262-8813-5A5CA30F6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3CFD-6D68-408A-A3E8-F1093BB83BC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934E42-F5A9-409A-B071-4A1ED71F2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152C1F-060C-46C2-A48D-505EAF691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84F8-A7FA-4773-93DB-DA89A7EB2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201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F26DA4-B952-44D4-A68D-3C5AF3800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68F61B-E451-4847-94B6-C6C8C5245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B1E113-1182-4252-8168-78F19CB4D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3CFD-6D68-408A-A3E8-F1093BB83BC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AA8447-C2A7-4BD6-9EBF-0AEDC40B5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481EAE-AA8B-4A69-9220-E6D51AA46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84F8-A7FA-4773-93DB-DA89A7EB2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330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89D2B-14FB-4D50-9A9C-538359ED5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C0A12B-8661-4D39-9495-1C0DA98E5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E63D67-7553-43B8-9472-47979D6CA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3CFD-6D68-408A-A3E8-F1093BB83BC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97EBC2-D414-45DD-BE7A-65CFD2DDC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AF30FF-D8E9-401A-8584-25CA8B8E8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84F8-A7FA-4773-93DB-DA89A7EB2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05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87E180-056F-4FBE-8FB1-74FB00E71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E8CB6E-7D83-43E5-9172-6C412A4391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20CD59-4B91-4A52-93CE-82189F95A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3EFDCD-B482-4AA4-8EF7-3EEA53AF1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3CFD-6D68-408A-A3E8-F1093BB83BC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BB8F94-CB79-459D-8E68-D270C939E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DA65D1-F4E1-41F5-AF75-753094181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84F8-A7FA-4773-93DB-DA89A7EB2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41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5DB91C-5ECE-498B-8A3E-4867789C7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FA160A-29F0-4146-9106-FD37D1EAE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BDFD0A-B5FF-47C3-A896-925919BE2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1F9DCB1-319D-4D44-BA4E-7BBBDA42D2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B5595C3-DC73-4ECE-A3B0-20FA036BD9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0E7B77E-B64E-4C87-8088-4CD86AA7B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3CFD-6D68-408A-A3E8-F1093BB83BC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C2F453F-2CB9-4472-BF45-9CCC752E2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36B90BA-9326-4E86-A36C-F36DB5072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84F8-A7FA-4773-93DB-DA89A7EB2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633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2C555-0124-492A-AC28-B17E05E59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AA44A03-C99E-49AA-8A78-9B1C34400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3CFD-6D68-408A-A3E8-F1093BB83BC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34452CF-2167-40D3-A04E-C2A4400CA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DAADDD-1EA3-43CD-AC01-A8401F8C9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84F8-A7FA-4773-93DB-DA89A7EB2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948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86D664F-11E9-451C-937D-E58E0FA58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3CFD-6D68-408A-A3E8-F1093BB83BC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51618C5-8661-44FF-9886-0D80D67C6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AA4FD5-0354-4EA9-9295-BF518E828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84F8-A7FA-4773-93DB-DA89A7EB2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21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FA2BF8-FBDC-4D70-A718-28E33ADE6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5677BF-E203-49AA-88FE-F1F8384C2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7D0F6E-4C43-458E-9755-A13C68B02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BD2CBD-AEC6-42FB-8DAB-5C72C4723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3CFD-6D68-408A-A3E8-F1093BB83BC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E0546A-F1C5-4BCB-861C-A4761C0EA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02C69A-F4C2-44C2-96FB-21EBC1118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84F8-A7FA-4773-93DB-DA89A7EB2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67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939499-AA1C-43BD-85FC-FD8F26F75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979C429-832B-4C90-8665-70950E4CF0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FCD7-69D1-40C3-81A3-038720984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621DAE-7FA2-4BD6-AB56-A88B33AF7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3CFD-6D68-408A-A3E8-F1093BB83BC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7895D2-2435-4EB3-B002-3BA18BFA7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B4714C-E6BD-4888-A43F-A4370706B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84F8-A7FA-4773-93DB-DA89A7EB2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38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D94E51-E226-4DFE-9E8D-1F6A569F2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1C6E8E-7CD6-479C-AF3E-A3719218E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9F30A7-4200-4A4F-B427-AAB30A3E3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A3CFD-6D68-408A-A3E8-F1093BB83BC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8681A-FEAD-4F52-AD83-31A60EE5E6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33FF8E-2E34-42D6-A3B6-D2A8A5CF1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384F8-A7FA-4773-93DB-DA89A7EB2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45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07A0677-3624-4F65-BC2F-4BE9AB20E3E1}"/>
              </a:ext>
            </a:extLst>
          </p:cNvPr>
          <p:cNvSpPr/>
          <p:nvPr/>
        </p:nvSpPr>
        <p:spPr>
          <a:xfrm>
            <a:off x="6992257" y="5735636"/>
            <a:ext cx="5199743" cy="939121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 работы: Мельникова Ирина Петровна</a:t>
            </a:r>
          </a:p>
          <a:p>
            <a:r>
              <a:rPr lang="ru-RU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</a:p>
          <a:p>
            <a:r>
              <a:rPr lang="ru-RU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№32» </a:t>
            </a:r>
            <a:r>
              <a:rPr lang="ru-RU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г.о.Мытищи</a:t>
            </a:r>
            <a:endParaRPr lang="ru-RU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процесс 4">
            <a:extLst>
              <a:ext uri="{FF2B5EF4-FFF2-40B4-BE49-F238E27FC236}">
                <a16:creationId xmlns:a16="http://schemas.microsoft.com/office/drawing/2014/main" id="{C6C5061B-3E33-40D1-9048-09703C6582F4}"/>
              </a:ext>
            </a:extLst>
          </p:cNvPr>
          <p:cNvSpPr/>
          <p:nvPr/>
        </p:nvSpPr>
        <p:spPr>
          <a:xfrm>
            <a:off x="862738" y="1369023"/>
            <a:ext cx="10466524" cy="3510295"/>
          </a:xfrm>
          <a:prstGeom prst="flowChartProcess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FF0000"/>
              </a:gs>
              <a:gs pos="100000">
                <a:srgbClr val="002060"/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7200" b="1" i="1" dirty="0">
                <a:ln/>
                <a:solidFill>
                  <a:schemeClr val="bg1"/>
                </a:solidFill>
              </a:rPr>
              <a:t>Правописание слов </a:t>
            </a:r>
          </a:p>
          <a:p>
            <a:pPr algn="ctr"/>
            <a:r>
              <a:rPr lang="ru-RU" sz="7200" b="1" i="1" dirty="0">
                <a:ln/>
                <a:solidFill>
                  <a:schemeClr val="bg1"/>
                </a:solidFill>
              </a:rPr>
              <a:t>с  удвое</a:t>
            </a:r>
            <a:r>
              <a:rPr lang="ru-RU" sz="7200" b="1" i="1" dirty="0">
                <a:ln/>
                <a:solidFill>
                  <a:srgbClr val="00B050"/>
                </a:solidFill>
              </a:rPr>
              <a:t>нн</a:t>
            </a:r>
            <a:r>
              <a:rPr lang="ru-RU" sz="7200" b="1" i="1" dirty="0">
                <a:ln/>
                <a:solidFill>
                  <a:schemeClr val="bg1"/>
                </a:solidFill>
              </a:rPr>
              <a:t>ыми согласными</a:t>
            </a:r>
          </a:p>
        </p:txBody>
      </p:sp>
      <p:sp>
        <p:nvSpPr>
          <p:cNvPr id="8" name="Блок-схема: знак завершения 7">
            <a:extLst>
              <a:ext uri="{FF2B5EF4-FFF2-40B4-BE49-F238E27FC236}">
                <a16:creationId xmlns:a16="http://schemas.microsoft.com/office/drawing/2014/main" id="{4FB090DB-BCD9-4465-B447-8916BCEA8EF6}"/>
              </a:ext>
            </a:extLst>
          </p:cNvPr>
          <p:cNvSpPr/>
          <p:nvPr/>
        </p:nvSpPr>
        <p:spPr>
          <a:xfrm>
            <a:off x="862738" y="4924425"/>
            <a:ext cx="4014062" cy="1271588"/>
          </a:xfrm>
          <a:prstGeom prst="flowChartTermina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045CC3B-2BDD-428E-997A-104D3D7BF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1" b="92079" l="5096" r="97771">
                        <a14:foregroundMark x1="5732" y1="49505" x2="5732" y2="49505"/>
                        <a14:foregroundMark x1="92038" y1="40594" x2="92038" y2="40594"/>
                        <a14:foregroundMark x1="95860" y1="41584" x2="95860" y2="41584"/>
                        <a14:foregroundMark x1="96178" y1="52475" x2="89490" y2="59406"/>
                        <a14:foregroundMark x1="89172" y1="22772" x2="92994" y2="25743"/>
                        <a14:foregroundMark x1="98089" y1="40594" x2="98089" y2="40594"/>
                        <a14:foregroundMark x1="28981" y1="86139" x2="28981" y2="86139"/>
                        <a14:foregroundMark x1="29936" y1="89109" x2="29936" y2="89109"/>
                        <a14:foregroundMark x1="6051" y1="30693" x2="6051" y2="30693"/>
                        <a14:foregroundMark x1="10191" y1="16832" x2="10191" y2="16832"/>
                        <a14:foregroundMark x1="12102" y1="14851" x2="8599" y2="21782"/>
                        <a14:foregroundMark x1="26115" y1="13861" x2="26115" y2="13861"/>
                        <a14:foregroundMark x1="23248" y1="12871" x2="23248" y2="12871"/>
                        <a14:foregroundMark x1="19427" y1="13861" x2="19427" y2="13861"/>
                        <a14:foregroundMark x1="17197" y1="13861" x2="17197" y2="13861"/>
                        <a14:foregroundMark x1="14650" y1="12871" x2="14650" y2="12871"/>
                        <a14:foregroundMark x1="37580" y1="14851" x2="37580" y2="14851"/>
                        <a14:foregroundMark x1="33121" y1="89109" x2="48726" y2="92079"/>
                        <a14:foregroundMark x1="76752" y1="43564" x2="86624" y2="49505"/>
                        <a14:foregroundMark x1="80350" y1="20014" x2="92675" y2="21782"/>
                        <a14:foregroundMark x1="33695" y1="13319" x2="60120" y2="17111"/>
                        <a14:foregroundMark x1="92675" y1="21782" x2="93312" y2="22772"/>
                        <a14:foregroundMark x1="57643" y1="13861" x2="60854" y2="13491"/>
                        <a14:foregroundMark x1="57006" y1="14851" x2="49045" y2="14851"/>
                        <a14:foregroundMark x1="81664" y1="13537" x2="83121" y2="13861"/>
                        <a14:foregroundMark x1="64331" y1="92079" x2="64331" y2="92079"/>
                        <a14:foregroundMark x1="76752" y1="90099" x2="76752" y2="90099"/>
                        <a14:foregroundMark x1="46815" y1="91089" x2="46815" y2="91089"/>
                        <a14:foregroundMark x1="49045" y1="91089" x2="44586" y2="91089"/>
                        <a14:foregroundMark x1="43949" y1="90099" x2="47134" y2="91089"/>
                        <a14:foregroundMark x1="27070" y1="13861" x2="33758" y2="17822"/>
                        <a14:foregroundMark x1="31847" y1="14851" x2="31847" y2="14851"/>
                        <a14:foregroundMark x1="64331" y1="13861" x2="64331" y2="13861"/>
                        <a14:foregroundMark x1="69427" y1="14851" x2="69427" y2="14851"/>
                        <a14:foregroundMark x1="74204" y1="14851" x2="74204" y2="14851"/>
                        <a14:foregroundMark x1="78344" y1="13861" x2="78344" y2="13861"/>
                        <a14:foregroundMark x1="87261" y1="14851" x2="87261" y2="14851"/>
                        <a14:foregroundMark x1="90764" y1="14851" x2="90764" y2="14851"/>
                        <a14:foregroundMark x1="91720" y1="15842" x2="91720" y2="15842"/>
                        <a14:foregroundMark x1="92357" y1="14851" x2="92357" y2="14851"/>
                        <a14:foregroundMark x1="90127" y1="13861" x2="90127" y2="13861"/>
                        <a14:foregroundMark x1="64331" y1="90099" x2="64331" y2="90099"/>
                        <a14:foregroundMark x1="64331" y1="91089" x2="64331" y2="91089"/>
                        <a14:foregroundMark x1="64331" y1="92079" x2="64331" y2="92079"/>
                        <a14:foregroundMark x1="64013" y1="91089" x2="64650" y2="91089"/>
                        <a14:backgroundMark x1="99682" y1="34653" x2="99682" y2="34653"/>
                        <a14:backgroundMark x1="99682" y1="37624" x2="99682" y2="37624"/>
                        <a14:backgroundMark x1="61783" y1="8911" x2="82803" y2="7921"/>
                        <a14:backgroundMark x1="92675" y1="12871" x2="92675" y2="12871"/>
                        <a14:backgroundMark x1="93312" y1="13861" x2="93312" y2="13861"/>
                        <a14:backgroundMark x1="92994" y1="13861" x2="92994" y2="13861"/>
                        <a14:backgroundMark x1="23248" y1="9901" x2="23248" y2="9901"/>
                        <a14:backgroundMark x1="14968" y1="9901" x2="14968" y2="9901"/>
                        <a14:backgroundMark x1="11783" y1="12871" x2="11783" y2="12871"/>
                        <a14:backgroundMark x1="64331" y1="93069" x2="64331" y2="930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738" y="4913021"/>
            <a:ext cx="3988709" cy="1282992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756E301-86B8-46DD-A6F0-AF9CAA34D207}"/>
              </a:ext>
            </a:extLst>
          </p:cNvPr>
          <p:cNvSpPr/>
          <p:nvPr/>
        </p:nvSpPr>
        <p:spPr>
          <a:xfrm>
            <a:off x="2064327" y="0"/>
            <a:ext cx="8049491" cy="1369024"/>
          </a:xfrm>
          <a:prstGeom prst="roundRect">
            <a:avLst/>
          </a:prstGeom>
          <a:gradFill flip="none" rotWithShape="1">
            <a:gsLst>
              <a:gs pos="48000">
                <a:schemeClr val="tx1"/>
              </a:gs>
              <a:gs pos="0">
                <a:srgbClr val="FF0000"/>
              </a:gs>
              <a:gs pos="100000">
                <a:srgbClr val="002060"/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dirty="0">
                <a:ln/>
                <a:solidFill>
                  <a:schemeClr val="accent4"/>
                </a:solidFill>
              </a:rPr>
              <a:t>ТЕМА УРОКА:</a:t>
            </a:r>
          </a:p>
        </p:txBody>
      </p:sp>
    </p:spTree>
    <p:extLst>
      <p:ext uri="{BB962C8B-B14F-4D97-AF65-F5344CB8AC3E}">
        <p14:creationId xmlns:p14="http://schemas.microsoft.com/office/powerpoint/2010/main" val="269308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знак завершения 8">
            <a:extLst>
              <a:ext uri="{FF2B5EF4-FFF2-40B4-BE49-F238E27FC236}">
                <a16:creationId xmlns:a16="http://schemas.microsoft.com/office/drawing/2014/main" id="{9DDDDFFC-6B14-4A4F-853A-D882782AF515}"/>
              </a:ext>
            </a:extLst>
          </p:cNvPr>
          <p:cNvSpPr/>
          <p:nvPr/>
        </p:nvSpPr>
        <p:spPr>
          <a:xfrm>
            <a:off x="187650" y="3603637"/>
            <a:ext cx="3048000" cy="1143000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гри</a:t>
            </a:r>
            <a:r>
              <a:rPr lang="ru-RU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__</a:t>
            </a:r>
          </a:p>
        </p:txBody>
      </p:sp>
      <p:sp>
        <p:nvSpPr>
          <p:cNvPr id="11" name="Блок-схема: знак завершения 10">
            <a:extLst>
              <a:ext uri="{FF2B5EF4-FFF2-40B4-BE49-F238E27FC236}">
                <a16:creationId xmlns:a16="http://schemas.microsoft.com/office/drawing/2014/main" id="{7E3D3B9C-2CB6-4C42-82E8-4DFC14F1AF7A}"/>
              </a:ext>
            </a:extLst>
          </p:cNvPr>
          <p:cNvSpPr/>
          <p:nvPr/>
        </p:nvSpPr>
        <p:spPr>
          <a:xfrm>
            <a:off x="6197455" y="1898075"/>
            <a:ext cx="3048000" cy="1143000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ра</a:t>
            </a:r>
            <a:r>
              <a:rPr lang="ru-RU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__</a:t>
            </a:r>
            <a:r>
              <a:rPr lang="ru-RU" sz="40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ольник</a:t>
            </a:r>
            <a:endParaRPr lang="ru-RU" sz="4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7" name="Блок-схема: знак завершения 16">
            <a:extLst>
              <a:ext uri="{FF2B5EF4-FFF2-40B4-BE49-F238E27FC236}">
                <a16:creationId xmlns:a16="http://schemas.microsoft.com/office/drawing/2014/main" id="{76C1B56D-B4D9-459D-9DA6-07B037D71586}"/>
              </a:ext>
            </a:extLst>
          </p:cNvPr>
          <p:cNvSpPr/>
          <p:nvPr/>
        </p:nvSpPr>
        <p:spPr>
          <a:xfrm>
            <a:off x="6266421" y="3603637"/>
            <a:ext cx="3048000" cy="1143000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гри</a:t>
            </a:r>
            <a:r>
              <a:rPr lang="ru-RU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__</a:t>
            </a:r>
          </a:p>
        </p:txBody>
      </p:sp>
      <p:sp>
        <p:nvSpPr>
          <p:cNvPr id="18" name="Блок-схема: знак завершения 17">
            <a:extLst>
              <a:ext uri="{FF2B5EF4-FFF2-40B4-BE49-F238E27FC236}">
                <a16:creationId xmlns:a16="http://schemas.microsoft.com/office/drawing/2014/main" id="{BA477A2D-5B38-4F04-AF1D-C90FA7C2AC61}"/>
              </a:ext>
            </a:extLst>
          </p:cNvPr>
          <p:cNvSpPr/>
          <p:nvPr/>
        </p:nvSpPr>
        <p:spPr>
          <a:xfrm>
            <a:off x="187650" y="1898075"/>
            <a:ext cx="3048000" cy="1143000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а__</a:t>
            </a:r>
            <a:r>
              <a:rPr lang="ru-RU" sz="40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ея</a:t>
            </a:r>
            <a:endParaRPr lang="ru-RU" sz="4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9" name="Блок-схема: знак завершения 18">
            <a:extLst>
              <a:ext uri="{FF2B5EF4-FFF2-40B4-BE49-F238E27FC236}">
                <a16:creationId xmlns:a16="http://schemas.microsoft.com/office/drawing/2014/main" id="{9B5FA4BF-DD6A-464B-BD82-41094261CB17}"/>
              </a:ext>
            </a:extLst>
          </p:cNvPr>
          <p:cNvSpPr/>
          <p:nvPr/>
        </p:nvSpPr>
        <p:spPr>
          <a:xfrm>
            <a:off x="4503284" y="5278471"/>
            <a:ext cx="3048000" cy="1143000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су__</a:t>
            </a:r>
            <a:r>
              <a:rPr lang="ru-RU" sz="40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ота</a:t>
            </a:r>
            <a:endParaRPr lang="ru-RU" sz="4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27" name="е5">
            <a:extLst>
              <a:ext uri="{FF2B5EF4-FFF2-40B4-BE49-F238E27FC236}">
                <a16:creationId xmlns:a16="http://schemas.microsoft.com/office/drawing/2014/main" id="{4CBE7EEB-3868-43ED-A34F-7DFF7E286363}"/>
              </a:ext>
            </a:extLst>
          </p:cNvPr>
          <p:cNvGrpSpPr/>
          <p:nvPr/>
        </p:nvGrpSpPr>
        <p:grpSpPr>
          <a:xfrm>
            <a:off x="3304616" y="3502610"/>
            <a:ext cx="1442407" cy="1417206"/>
            <a:chOff x="8364690" y="4420964"/>
            <a:chExt cx="1891152" cy="1891152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0C4D907B-9033-48A4-8A30-4FB2F8C678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4690" y="44209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981B36B0-D05D-4CD5-8507-6073AF4ACA86}"/>
                </a:ext>
              </a:extLst>
            </p:cNvPr>
            <p:cNvSpPr/>
            <p:nvPr/>
          </p:nvSpPr>
          <p:spPr>
            <a:xfrm>
              <a:off x="8587641" y="4703246"/>
              <a:ext cx="1398548" cy="123211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5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ПП</a:t>
              </a:r>
            </a:p>
          </p:txBody>
        </p:sp>
      </p:grpSp>
      <p:grpSp>
        <p:nvGrpSpPr>
          <p:cNvPr id="30" name="и5">
            <a:extLst>
              <a:ext uri="{FF2B5EF4-FFF2-40B4-BE49-F238E27FC236}">
                <a16:creationId xmlns:a16="http://schemas.microsoft.com/office/drawing/2014/main" id="{1BAB787D-5F7E-4C29-AFDE-16DA6B41991E}"/>
              </a:ext>
            </a:extLst>
          </p:cNvPr>
          <p:cNvGrpSpPr/>
          <p:nvPr/>
        </p:nvGrpSpPr>
        <p:grpSpPr>
          <a:xfrm>
            <a:off x="4670822" y="3502610"/>
            <a:ext cx="1442407" cy="1417206"/>
            <a:chOff x="8364690" y="4420964"/>
            <a:chExt cx="1891152" cy="1891152"/>
          </a:xfrm>
        </p:grpSpPr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5CA207D9-E55F-459C-A560-291FF38BE0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4690" y="44209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1F59AED1-8074-4C82-8D1B-9EC8BFE6170D}"/>
                </a:ext>
              </a:extLst>
            </p:cNvPr>
            <p:cNvSpPr/>
            <p:nvPr/>
          </p:nvSpPr>
          <p:spPr>
            <a:xfrm>
              <a:off x="8964134" y="4497023"/>
              <a:ext cx="693498" cy="160174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7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П</a:t>
              </a:r>
            </a:p>
          </p:txBody>
        </p:sp>
      </p:grpSp>
      <p:grpSp>
        <p:nvGrpSpPr>
          <p:cNvPr id="39" name="е6">
            <a:extLst>
              <a:ext uri="{FF2B5EF4-FFF2-40B4-BE49-F238E27FC236}">
                <a16:creationId xmlns:a16="http://schemas.microsoft.com/office/drawing/2014/main" id="{A9790BF2-17D4-4E55-BC13-478360A557C8}"/>
              </a:ext>
            </a:extLst>
          </p:cNvPr>
          <p:cNvGrpSpPr/>
          <p:nvPr/>
        </p:nvGrpSpPr>
        <p:grpSpPr>
          <a:xfrm>
            <a:off x="9307915" y="1797047"/>
            <a:ext cx="1448912" cy="1417206"/>
            <a:chOff x="8356161" y="4420964"/>
            <a:chExt cx="1899681" cy="1891152"/>
          </a:xfrm>
        </p:grpSpPr>
        <p:pic>
          <p:nvPicPr>
            <p:cNvPr id="40" name="Picture 2">
              <a:extLst>
                <a:ext uri="{FF2B5EF4-FFF2-40B4-BE49-F238E27FC236}">
                  <a16:creationId xmlns:a16="http://schemas.microsoft.com/office/drawing/2014/main" id="{E3B2D9C1-4DF7-4699-A8BD-1E9A62C76F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4690" y="44209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5AB0F016-E438-4B4F-B2EF-C072E600DC7D}"/>
                </a:ext>
              </a:extLst>
            </p:cNvPr>
            <p:cNvSpPr/>
            <p:nvPr/>
          </p:nvSpPr>
          <p:spPr>
            <a:xfrm>
              <a:off x="8356161" y="4703246"/>
              <a:ext cx="1836522" cy="123211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5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СС</a:t>
              </a:r>
            </a:p>
          </p:txBody>
        </p:sp>
      </p:grpSp>
      <p:grpSp>
        <p:nvGrpSpPr>
          <p:cNvPr id="42" name="и6">
            <a:extLst>
              <a:ext uri="{FF2B5EF4-FFF2-40B4-BE49-F238E27FC236}">
                <a16:creationId xmlns:a16="http://schemas.microsoft.com/office/drawing/2014/main" id="{797B8B0A-5EEE-4DE8-A051-19303A656108}"/>
              </a:ext>
            </a:extLst>
          </p:cNvPr>
          <p:cNvGrpSpPr/>
          <p:nvPr/>
        </p:nvGrpSpPr>
        <p:grpSpPr>
          <a:xfrm>
            <a:off x="10680627" y="1797047"/>
            <a:ext cx="1442407" cy="1417206"/>
            <a:chOff x="8364690" y="4420964"/>
            <a:chExt cx="1891152" cy="1891152"/>
          </a:xfrm>
        </p:grpSpPr>
        <p:pic>
          <p:nvPicPr>
            <p:cNvPr id="43" name="Picture 2">
              <a:extLst>
                <a:ext uri="{FF2B5EF4-FFF2-40B4-BE49-F238E27FC236}">
                  <a16:creationId xmlns:a16="http://schemas.microsoft.com/office/drawing/2014/main" id="{EB924450-8B8C-4DC7-A81C-B7E7BE4955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4690" y="44209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624920D7-221F-40EF-9237-B9AAA8F50F86}"/>
                </a:ext>
              </a:extLst>
            </p:cNvPr>
            <p:cNvSpPr/>
            <p:nvPr/>
          </p:nvSpPr>
          <p:spPr>
            <a:xfrm>
              <a:off x="8905761" y="4479275"/>
              <a:ext cx="693498" cy="160174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7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С</a:t>
              </a:r>
            </a:p>
          </p:txBody>
        </p:sp>
      </p:grpSp>
      <p:grpSp>
        <p:nvGrpSpPr>
          <p:cNvPr id="51" name="е7">
            <a:extLst>
              <a:ext uri="{FF2B5EF4-FFF2-40B4-BE49-F238E27FC236}">
                <a16:creationId xmlns:a16="http://schemas.microsoft.com/office/drawing/2014/main" id="{1A388A3A-1CB1-4F07-BE6C-12374B51D894}"/>
              </a:ext>
            </a:extLst>
          </p:cNvPr>
          <p:cNvGrpSpPr/>
          <p:nvPr/>
        </p:nvGrpSpPr>
        <p:grpSpPr>
          <a:xfrm>
            <a:off x="9314420" y="3502608"/>
            <a:ext cx="1518045" cy="1417206"/>
            <a:chOff x="8274268" y="4420964"/>
            <a:chExt cx="1990322" cy="1891152"/>
          </a:xfrm>
        </p:grpSpPr>
        <p:pic>
          <p:nvPicPr>
            <p:cNvPr id="52" name="Picture 2">
              <a:extLst>
                <a:ext uri="{FF2B5EF4-FFF2-40B4-BE49-F238E27FC236}">
                  <a16:creationId xmlns:a16="http://schemas.microsoft.com/office/drawing/2014/main" id="{DDC44362-30E1-4C91-B102-6CAB6B0A4C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4690" y="44209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79319799-9CA5-4F5A-B670-C5AB373DFF0B}"/>
                </a:ext>
              </a:extLst>
            </p:cNvPr>
            <p:cNvSpPr/>
            <p:nvPr/>
          </p:nvSpPr>
          <p:spPr>
            <a:xfrm>
              <a:off x="8274268" y="4703247"/>
              <a:ext cx="1990322" cy="123211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5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ББ</a:t>
              </a:r>
            </a:p>
          </p:txBody>
        </p:sp>
      </p:grpSp>
      <p:grpSp>
        <p:nvGrpSpPr>
          <p:cNvPr id="54" name="и7">
            <a:extLst>
              <a:ext uri="{FF2B5EF4-FFF2-40B4-BE49-F238E27FC236}">
                <a16:creationId xmlns:a16="http://schemas.microsoft.com/office/drawing/2014/main" id="{5E312042-3AF6-4149-9E4C-0A075C0597FC}"/>
              </a:ext>
            </a:extLst>
          </p:cNvPr>
          <p:cNvGrpSpPr/>
          <p:nvPr/>
        </p:nvGrpSpPr>
        <p:grpSpPr>
          <a:xfrm>
            <a:off x="10749593" y="3502608"/>
            <a:ext cx="1442407" cy="1417206"/>
            <a:chOff x="8364690" y="4420964"/>
            <a:chExt cx="1891152" cy="1891152"/>
          </a:xfrm>
        </p:grpSpPr>
        <p:pic>
          <p:nvPicPr>
            <p:cNvPr id="55" name="Picture 2">
              <a:extLst>
                <a:ext uri="{FF2B5EF4-FFF2-40B4-BE49-F238E27FC236}">
                  <a16:creationId xmlns:a16="http://schemas.microsoft.com/office/drawing/2014/main" id="{8E8F97D4-F7D4-47FD-9E6C-CEE0282A84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4690" y="44209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675D583D-4333-4EF4-8026-8BCBC276B32B}"/>
                </a:ext>
              </a:extLst>
            </p:cNvPr>
            <p:cNvSpPr/>
            <p:nvPr/>
          </p:nvSpPr>
          <p:spPr>
            <a:xfrm>
              <a:off x="8955574" y="4479276"/>
              <a:ext cx="693498" cy="160174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7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Б</a:t>
              </a:r>
            </a:p>
          </p:txBody>
        </p:sp>
      </p:grpSp>
      <p:grpSp>
        <p:nvGrpSpPr>
          <p:cNvPr id="57" name="е4">
            <a:extLst>
              <a:ext uri="{FF2B5EF4-FFF2-40B4-BE49-F238E27FC236}">
                <a16:creationId xmlns:a16="http://schemas.microsoft.com/office/drawing/2014/main" id="{37D675DC-6265-4787-B191-36399046E946}"/>
              </a:ext>
            </a:extLst>
          </p:cNvPr>
          <p:cNvGrpSpPr/>
          <p:nvPr/>
        </p:nvGrpSpPr>
        <p:grpSpPr>
          <a:xfrm>
            <a:off x="3179772" y="1797045"/>
            <a:ext cx="1656473" cy="1417206"/>
            <a:chOff x="8201008" y="4420964"/>
            <a:chExt cx="2171816" cy="1891152"/>
          </a:xfrm>
        </p:grpSpPr>
        <p:pic>
          <p:nvPicPr>
            <p:cNvPr id="58" name="Picture 2">
              <a:extLst>
                <a:ext uri="{FF2B5EF4-FFF2-40B4-BE49-F238E27FC236}">
                  <a16:creationId xmlns:a16="http://schemas.microsoft.com/office/drawing/2014/main" id="{0326E729-5252-4661-9428-037CD4115C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4690" y="44209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9470FCD3-2E3B-49DB-BD2F-5DD9AA30B12D}"/>
                </a:ext>
              </a:extLst>
            </p:cNvPr>
            <p:cNvSpPr/>
            <p:nvPr/>
          </p:nvSpPr>
          <p:spPr>
            <a:xfrm>
              <a:off x="8201008" y="4688397"/>
              <a:ext cx="2171816" cy="123211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5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ЛЛ</a:t>
              </a:r>
            </a:p>
          </p:txBody>
        </p:sp>
      </p:grpSp>
      <p:grpSp>
        <p:nvGrpSpPr>
          <p:cNvPr id="60" name="и4">
            <a:extLst>
              <a:ext uri="{FF2B5EF4-FFF2-40B4-BE49-F238E27FC236}">
                <a16:creationId xmlns:a16="http://schemas.microsoft.com/office/drawing/2014/main" id="{245DFA33-0784-4ADA-A45B-99365FCB2781}"/>
              </a:ext>
            </a:extLst>
          </p:cNvPr>
          <p:cNvGrpSpPr/>
          <p:nvPr/>
        </p:nvGrpSpPr>
        <p:grpSpPr>
          <a:xfrm>
            <a:off x="4670822" y="1797045"/>
            <a:ext cx="1442407" cy="1417206"/>
            <a:chOff x="8364690" y="4420964"/>
            <a:chExt cx="1891152" cy="1891152"/>
          </a:xfrm>
        </p:grpSpPr>
        <p:pic>
          <p:nvPicPr>
            <p:cNvPr id="61" name="Picture 2">
              <a:extLst>
                <a:ext uri="{FF2B5EF4-FFF2-40B4-BE49-F238E27FC236}">
                  <a16:creationId xmlns:a16="http://schemas.microsoft.com/office/drawing/2014/main" id="{49B56BAF-9CEE-4781-B547-8A8B044351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4690" y="44209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id="{9146BB56-CFE2-4A38-AD93-219B7CF70484}"/>
                </a:ext>
              </a:extLst>
            </p:cNvPr>
            <p:cNvSpPr/>
            <p:nvPr/>
          </p:nvSpPr>
          <p:spPr>
            <a:xfrm>
              <a:off x="8897431" y="4482775"/>
              <a:ext cx="793405" cy="160174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7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Л</a:t>
              </a:r>
            </a:p>
          </p:txBody>
        </p:sp>
      </p:grpSp>
      <p:grpSp>
        <p:nvGrpSpPr>
          <p:cNvPr id="63" name="е8">
            <a:extLst>
              <a:ext uri="{FF2B5EF4-FFF2-40B4-BE49-F238E27FC236}">
                <a16:creationId xmlns:a16="http://schemas.microsoft.com/office/drawing/2014/main" id="{5074A0C5-38AD-458E-917F-AB1EF1367564}"/>
              </a:ext>
            </a:extLst>
          </p:cNvPr>
          <p:cNvGrpSpPr/>
          <p:nvPr/>
        </p:nvGrpSpPr>
        <p:grpSpPr>
          <a:xfrm>
            <a:off x="7721455" y="5105288"/>
            <a:ext cx="1442407" cy="1417206"/>
            <a:chOff x="8364690" y="4420964"/>
            <a:chExt cx="1891152" cy="1891152"/>
          </a:xfrm>
        </p:grpSpPr>
        <p:pic>
          <p:nvPicPr>
            <p:cNvPr id="64" name="Picture 2">
              <a:extLst>
                <a:ext uri="{FF2B5EF4-FFF2-40B4-BE49-F238E27FC236}">
                  <a16:creationId xmlns:a16="http://schemas.microsoft.com/office/drawing/2014/main" id="{714D0C25-1C1D-4D4B-A0D2-AB1BB81BF7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4690" y="44209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id="{FFD18A90-6347-4C8C-95F7-2AF7274179C3}"/>
                </a:ext>
              </a:extLst>
            </p:cNvPr>
            <p:cNvSpPr/>
            <p:nvPr/>
          </p:nvSpPr>
          <p:spPr>
            <a:xfrm>
              <a:off x="8462703" y="4676511"/>
              <a:ext cx="1630099" cy="123211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5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ББ</a:t>
              </a:r>
            </a:p>
          </p:txBody>
        </p:sp>
      </p:grpSp>
      <p:grpSp>
        <p:nvGrpSpPr>
          <p:cNvPr id="66" name="и8">
            <a:extLst>
              <a:ext uri="{FF2B5EF4-FFF2-40B4-BE49-F238E27FC236}">
                <a16:creationId xmlns:a16="http://schemas.microsoft.com/office/drawing/2014/main" id="{CAFFA616-3B77-454E-BC35-95C0617B8AA4}"/>
              </a:ext>
            </a:extLst>
          </p:cNvPr>
          <p:cNvGrpSpPr/>
          <p:nvPr/>
        </p:nvGrpSpPr>
        <p:grpSpPr>
          <a:xfrm>
            <a:off x="2928900" y="5105288"/>
            <a:ext cx="1442407" cy="1417206"/>
            <a:chOff x="8364690" y="4420964"/>
            <a:chExt cx="1891152" cy="1891152"/>
          </a:xfrm>
        </p:grpSpPr>
        <p:pic>
          <p:nvPicPr>
            <p:cNvPr id="67" name="Picture 2">
              <a:extLst>
                <a:ext uri="{FF2B5EF4-FFF2-40B4-BE49-F238E27FC236}">
                  <a16:creationId xmlns:a16="http://schemas.microsoft.com/office/drawing/2014/main" id="{BDFE226D-BAE9-4CEB-9DF0-D1E6D041E9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4690" y="44209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id="{A96AEC6E-00F5-4A14-90BD-699559BD6728}"/>
                </a:ext>
              </a:extLst>
            </p:cNvPr>
            <p:cNvSpPr/>
            <p:nvPr/>
          </p:nvSpPr>
          <p:spPr>
            <a:xfrm>
              <a:off x="8364690" y="4535495"/>
              <a:ext cx="1891152" cy="160174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7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Б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138C541E-CCE4-4D6D-AF7C-C6D5D63BD4E3}"/>
              </a:ext>
            </a:extLst>
          </p:cNvPr>
          <p:cNvSpPr txBox="1"/>
          <p:nvPr/>
        </p:nvSpPr>
        <p:spPr>
          <a:xfrm>
            <a:off x="1231161" y="2115632"/>
            <a:ext cx="707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лл</a:t>
            </a:r>
            <a:endParaRPr lang="ru-RU" sz="4000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87A0333-98FA-4D2D-9270-A72FCC3FC64E}"/>
              </a:ext>
            </a:extLst>
          </p:cNvPr>
          <p:cNvSpPr txBox="1"/>
          <p:nvPr/>
        </p:nvSpPr>
        <p:spPr>
          <a:xfrm>
            <a:off x="1748422" y="3811195"/>
            <a:ext cx="720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пп</a:t>
            </a:r>
            <a:endParaRPr lang="ru-RU" sz="4000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F5A28F7-90E0-4377-9367-DB55EA81AE88}"/>
              </a:ext>
            </a:extLst>
          </p:cNvPr>
          <p:cNvSpPr txBox="1"/>
          <p:nvPr/>
        </p:nvSpPr>
        <p:spPr>
          <a:xfrm>
            <a:off x="6897892" y="2115632"/>
            <a:ext cx="690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сс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8FF2BBD-8052-4946-A82B-727E3CBC5971}"/>
              </a:ext>
            </a:extLst>
          </p:cNvPr>
          <p:cNvSpPr txBox="1"/>
          <p:nvPr/>
        </p:nvSpPr>
        <p:spPr>
          <a:xfrm>
            <a:off x="5536734" y="5495597"/>
            <a:ext cx="729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бб</a:t>
            </a:r>
            <a:endParaRPr lang="ru-RU" sz="4000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0" name="Символ &quot;Запрещено&quot; 79">
            <a:extLst>
              <a:ext uri="{FF2B5EF4-FFF2-40B4-BE49-F238E27FC236}">
                <a16:creationId xmlns:a16="http://schemas.microsoft.com/office/drawing/2014/main" id="{A92F1DC4-E026-493A-A2EC-6089A7F15D2D}"/>
              </a:ext>
            </a:extLst>
          </p:cNvPr>
          <p:cNvSpPr/>
          <p:nvPr/>
        </p:nvSpPr>
        <p:spPr>
          <a:xfrm>
            <a:off x="4752268" y="1864628"/>
            <a:ext cx="1266121" cy="1266121"/>
          </a:xfrm>
          <a:prstGeom prst="noSmoking">
            <a:avLst>
              <a:gd name="adj" fmla="val 11729"/>
            </a:avLst>
          </a:prstGeom>
          <a:solidFill>
            <a:srgbClr val="FF00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1" name="Символ &quot;Запрещено&quot; 80">
            <a:extLst>
              <a:ext uri="{FF2B5EF4-FFF2-40B4-BE49-F238E27FC236}">
                <a16:creationId xmlns:a16="http://schemas.microsoft.com/office/drawing/2014/main" id="{0C64D19C-FD49-4781-AAE0-20371A08602B}"/>
              </a:ext>
            </a:extLst>
          </p:cNvPr>
          <p:cNvSpPr/>
          <p:nvPr/>
        </p:nvSpPr>
        <p:spPr>
          <a:xfrm>
            <a:off x="4758964" y="3561777"/>
            <a:ext cx="1266121" cy="1266121"/>
          </a:xfrm>
          <a:prstGeom prst="noSmoking">
            <a:avLst>
              <a:gd name="adj" fmla="val 11729"/>
            </a:avLst>
          </a:prstGeom>
          <a:solidFill>
            <a:srgbClr val="FF00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2" name="Символ &quot;Запрещено&quot; 81">
            <a:extLst>
              <a:ext uri="{FF2B5EF4-FFF2-40B4-BE49-F238E27FC236}">
                <a16:creationId xmlns:a16="http://schemas.microsoft.com/office/drawing/2014/main" id="{9C309AC9-6EBA-49D8-A5CA-D5383A3E1952}"/>
              </a:ext>
            </a:extLst>
          </p:cNvPr>
          <p:cNvSpPr/>
          <p:nvPr/>
        </p:nvSpPr>
        <p:spPr>
          <a:xfrm>
            <a:off x="10768769" y="1864630"/>
            <a:ext cx="1266121" cy="1266121"/>
          </a:xfrm>
          <a:prstGeom prst="noSmoking">
            <a:avLst>
              <a:gd name="adj" fmla="val 11729"/>
            </a:avLst>
          </a:prstGeom>
          <a:solidFill>
            <a:srgbClr val="FF00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3" name="Символ &quot;Запрещено&quot; 82">
            <a:extLst>
              <a:ext uri="{FF2B5EF4-FFF2-40B4-BE49-F238E27FC236}">
                <a16:creationId xmlns:a16="http://schemas.microsoft.com/office/drawing/2014/main" id="{89735A99-CE3C-47E2-A2BC-235F1A37D373}"/>
              </a:ext>
            </a:extLst>
          </p:cNvPr>
          <p:cNvSpPr/>
          <p:nvPr/>
        </p:nvSpPr>
        <p:spPr>
          <a:xfrm>
            <a:off x="9449040" y="3565129"/>
            <a:ext cx="1266121" cy="1266121"/>
          </a:xfrm>
          <a:prstGeom prst="noSmoking">
            <a:avLst>
              <a:gd name="adj" fmla="val 11729"/>
            </a:avLst>
          </a:prstGeom>
          <a:solidFill>
            <a:srgbClr val="FF00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4" name="Символ &quot;Запрещено&quot; 83">
            <a:extLst>
              <a:ext uri="{FF2B5EF4-FFF2-40B4-BE49-F238E27FC236}">
                <a16:creationId xmlns:a16="http://schemas.microsoft.com/office/drawing/2014/main" id="{6AE6C399-2F89-4137-8C8F-0B3AB1724F01}"/>
              </a:ext>
            </a:extLst>
          </p:cNvPr>
          <p:cNvSpPr/>
          <p:nvPr/>
        </p:nvSpPr>
        <p:spPr>
          <a:xfrm>
            <a:off x="3017042" y="5177379"/>
            <a:ext cx="1266121" cy="1266121"/>
          </a:xfrm>
          <a:prstGeom prst="noSmoking">
            <a:avLst>
              <a:gd name="adj" fmla="val 11729"/>
            </a:avLst>
          </a:prstGeom>
          <a:solidFill>
            <a:srgbClr val="FF00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18BFD95B-1312-44D0-98AD-E8577EB6216A}"/>
              </a:ext>
            </a:extLst>
          </p:cNvPr>
          <p:cNvSpPr/>
          <p:nvPr/>
        </p:nvSpPr>
        <p:spPr>
          <a:xfrm>
            <a:off x="0" y="0"/>
            <a:ext cx="12192000" cy="148471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FF0000"/>
              </a:gs>
              <a:gs pos="100000">
                <a:srgbClr val="002060"/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accent4"/>
                </a:solidFill>
              </a:rPr>
              <a:t>Правописание удвоенных согласных</a:t>
            </a:r>
          </a:p>
        </p:txBody>
      </p:sp>
      <p:sp>
        <p:nvSpPr>
          <p:cNvPr id="2" name="Стрелка: штриховая вправо 1">
            <a:extLst>
              <a:ext uri="{FF2B5EF4-FFF2-40B4-BE49-F238E27FC236}">
                <a16:creationId xmlns:a16="http://schemas.microsoft.com/office/drawing/2014/main" id="{A845215C-B51B-4B0B-9F79-1724F45707DF}"/>
              </a:ext>
            </a:extLst>
          </p:cNvPr>
          <p:cNvSpPr/>
          <p:nvPr/>
        </p:nvSpPr>
        <p:spPr>
          <a:xfrm>
            <a:off x="10179842" y="5380985"/>
            <a:ext cx="1442407" cy="1053885"/>
          </a:xfrm>
          <a:prstGeom prst="stripedRightArrow">
            <a:avLst>
              <a:gd name="adj1" fmla="val 100000"/>
              <a:gd name="adj2" fmla="val 11548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7674C69-0732-4601-B76F-69709C53AFE4}"/>
              </a:ext>
            </a:extLst>
          </p:cNvPr>
          <p:cNvSpPr txBox="1"/>
          <p:nvPr/>
        </p:nvSpPr>
        <p:spPr>
          <a:xfrm>
            <a:off x="7928363" y="3821194"/>
            <a:ext cx="457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б</a:t>
            </a:r>
          </a:p>
        </p:txBody>
      </p:sp>
    </p:spTree>
    <p:extLst>
      <p:ext uri="{BB962C8B-B14F-4D97-AF65-F5344CB8AC3E}">
        <p14:creationId xmlns:p14="http://schemas.microsoft.com/office/powerpoint/2010/main" val="293212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omple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omple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omple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omple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omple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7" grpId="0" animBg="1"/>
      <p:bldP spid="18" grpId="0" animBg="1"/>
      <p:bldP spid="19" grpId="0" animBg="1"/>
      <p:bldP spid="72" grpId="0"/>
      <p:bldP spid="73" grpId="0"/>
      <p:bldP spid="74" grpId="0"/>
      <p:bldP spid="76" grpId="0"/>
      <p:bldP spid="80" grpId="0" animBg="1"/>
      <p:bldP spid="81" grpId="0" animBg="1"/>
      <p:bldP spid="82" grpId="0" animBg="1"/>
      <p:bldP spid="83" grpId="0" animBg="1"/>
      <p:bldP spid="84" grpId="0" animBg="1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знак завершения 8">
            <a:extLst>
              <a:ext uri="{FF2B5EF4-FFF2-40B4-BE49-F238E27FC236}">
                <a16:creationId xmlns:a16="http://schemas.microsoft.com/office/drawing/2014/main" id="{9DDDDFFC-6B14-4A4F-853A-D882782AF515}"/>
              </a:ext>
            </a:extLst>
          </p:cNvPr>
          <p:cNvSpPr/>
          <p:nvPr/>
        </p:nvSpPr>
        <p:spPr>
          <a:xfrm>
            <a:off x="187650" y="3603637"/>
            <a:ext cx="3048000" cy="1143000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ка__а</a:t>
            </a:r>
            <a:endParaRPr lang="ru-RU" sz="4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Блок-схема: знак завершения 10">
            <a:extLst>
              <a:ext uri="{FF2B5EF4-FFF2-40B4-BE49-F238E27FC236}">
                <a16:creationId xmlns:a16="http://schemas.microsoft.com/office/drawing/2014/main" id="{7E3D3B9C-2CB6-4C42-82E8-4DFC14F1AF7A}"/>
              </a:ext>
            </a:extLst>
          </p:cNvPr>
          <p:cNvSpPr/>
          <p:nvPr/>
        </p:nvSpPr>
        <p:spPr>
          <a:xfrm>
            <a:off x="6197455" y="1898075"/>
            <a:ext cx="3048000" cy="1143000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па__</a:t>
            </a:r>
            <a:r>
              <a:rPr lang="ru-RU" sz="40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ажир</a:t>
            </a:r>
            <a:endParaRPr lang="ru-RU" sz="4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7" name="Блок-схема: знак завершения 16">
            <a:extLst>
              <a:ext uri="{FF2B5EF4-FFF2-40B4-BE49-F238E27FC236}">
                <a16:creationId xmlns:a16="http://schemas.microsoft.com/office/drawing/2014/main" id="{76C1B56D-B4D9-459D-9DA6-07B037D71586}"/>
              </a:ext>
            </a:extLst>
          </p:cNvPr>
          <p:cNvSpPr/>
          <p:nvPr/>
        </p:nvSpPr>
        <p:spPr>
          <a:xfrm>
            <a:off x="202911" y="1898075"/>
            <a:ext cx="3048000" cy="1143000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ки</a:t>
            </a:r>
            <a:r>
              <a:rPr lang="ru-RU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__</a:t>
            </a:r>
            <a:r>
              <a:rPr lang="ru-RU" sz="40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ометр</a:t>
            </a:r>
            <a:endParaRPr lang="ru-RU" sz="4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8" name="Блок-схема: знак завершения 17">
            <a:extLst>
              <a:ext uri="{FF2B5EF4-FFF2-40B4-BE49-F238E27FC236}">
                <a16:creationId xmlns:a16="http://schemas.microsoft.com/office/drawing/2014/main" id="{BA477A2D-5B38-4F04-AF1D-C90FA7C2AC61}"/>
              </a:ext>
            </a:extLst>
          </p:cNvPr>
          <p:cNvSpPr/>
          <p:nvPr/>
        </p:nvSpPr>
        <p:spPr>
          <a:xfrm>
            <a:off x="6218774" y="3603637"/>
            <a:ext cx="3048000" cy="1143000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зако</a:t>
            </a:r>
            <a:r>
              <a:rPr lang="ru-RU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__</a:t>
            </a:r>
            <a:r>
              <a:rPr lang="ru-RU" sz="40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ый</a:t>
            </a:r>
            <a:endParaRPr lang="ru-RU" sz="4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9" name="Блок-схема: знак завершения 18">
            <a:extLst>
              <a:ext uri="{FF2B5EF4-FFF2-40B4-BE49-F238E27FC236}">
                <a16:creationId xmlns:a16="http://schemas.microsoft.com/office/drawing/2014/main" id="{9B5FA4BF-DD6A-464B-BD82-41094261CB17}"/>
              </a:ext>
            </a:extLst>
          </p:cNvPr>
          <p:cNvSpPr/>
          <p:nvPr/>
        </p:nvSpPr>
        <p:spPr>
          <a:xfrm>
            <a:off x="4503284" y="5278471"/>
            <a:ext cx="3048000" cy="1143000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ма</a:t>
            </a:r>
            <a:r>
              <a:rPr lang="ru-RU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__а</a:t>
            </a:r>
          </a:p>
        </p:txBody>
      </p:sp>
      <p:grpSp>
        <p:nvGrpSpPr>
          <p:cNvPr id="27" name="е5">
            <a:extLst>
              <a:ext uri="{FF2B5EF4-FFF2-40B4-BE49-F238E27FC236}">
                <a16:creationId xmlns:a16="http://schemas.microsoft.com/office/drawing/2014/main" id="{4CBE7EEB-3868-43ED-A34F-7DFF7E286363}"/>
              </a:ext>
            </a:extLst>
          </p:cNvPr>
          <p:cNvGrpSpPr/>
          <p:nvPr/>
        </p:nvGrpSpPr>
        <p:grpSpPr>
          <a:xfrm>
            <a:off x="3304616" y="3502610"/>
            <a:ext cx="1442407" cy="1417206"/>
            <a:chOff x="8364690" y="4420964"/>
            <a:chExt cx="1891152" cy="1891152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0C4D907B-9033-48A4-8A30-4FB2F8C678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4690" y="44209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981B36B0-D05D-4CD5-8507-6073AF4ACA86}"/>
                </a:ext>
              </a:extLst>
            </p:cNvPr>
            <p:cNvSpPr/>
            <p:nvPr/>
          </p:nvSpPr>
          <p:spPr>
            <a:xfrm>
              <a:off x="8565440" y="4702343"/>
              <a:ext cx="1398548" cy="123211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5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СС</a:t>
              </a:r>
            </a:p>
          </p:txBody>
        </p:sp>
      </p:grpSp>
      <p:grpSp>
        <p:nvGrpSpPr>
          <p:cNvPr id="30" name="и5">
            <a:extLst>
              <a:ext uri="{FF2B5EF4-FFF2-40B4-BE49-F238E27FC236}">
                <a16:creationId xmlns:a16="http://schemas.microsoft.com/office/drawing/2014/main" id="{1BAB787D-5F7E-4C29-AFDE-16DA6B41991E}"/>
              </a:ext>
            </a:extLst>
          </p:cNvPr>
          <p:cNvGrpSpPr/>
          <p:nvPr/>
        </p:nvGrpSpPr>
        <p:grpSpPr>
          <a:xfrm>
            <a:off x="4670822" y="3502610"/>
            <a:ext cx="1442407" cy="1417206"/>
            <a:chOff x="8364690" y="4420964"/>
            <a:chExt cx="1891152" cy="1891152"/>
          </a:xfrm>
        </p:grpSpPr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5CA207D9-E55F-459C-A560-291FF38BE0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4690" y="44209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1F59AED1-8074-4C82-8D1B-9EC8BFE6170D}"/>
                </a:ext>
              </a:extLst>
            </p:cNvPr>
            <p:cNvSpPr/>
            <p:nvPr/>
          </p:nvSpPr>
          <p:spPr>
            <a:xfrm>
              <a:off x="8964134" y="4497023"/>
              <a:ext cx="693498" cy="160174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7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С</a:t>
              </a:r>
            </a:p>
          </p:txBody>
        </p:sp>
      </p:grpSp>
      <p:grpSp>
        <p:nvGrpSpPr>
          <p:cNvPr id="39" name="е6">
            <a:extLst>
              <a:ext uri="{FF2B5EF4-FFF2-40B4-BE49-F238E27FC236}">
                <a16:creationId xmlns:a16="http://schemas.microsoft.com/office/drawing/2014/main" id="{A9790BF2-17D4-4E55-BC13-478360A557C8}"/>
              </a:ext>
            </a:extLst>
          </p:cNvPr>
          <p:cNvGrpSpPr/>
          <p:nvPr/>
        </p:nvGrpSpPr>
        <p:grpSpPr>
          <a:xfrm>
            <a:off x="9307915" y="1797047"/>
            <a:ext cx="1448912" cy="1417206"/>
            <a:chOff x="8356161" y="4420964"/>
            <a:chExt cx="1899681" cy="1891152"/>
          </a:xfrm>
        </p:grpSpPr>
        <p:pic>
          <p:nvPicPr>
            <p:cNvPr id="40" name="Picture 2">
              <a:extLst>
                <a:ext uri="{FF2B5EF4-FFF2-40B4-BE49-F238E27FC236}">
                  <a16:creationId xmlns:a16="http://schemas.microsoft.com/office/drawing/2014/main" id="{E3B2D9C1-4DF7-4699-A8BD-1E9A62C76F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4690" y="44209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5AB0F016-E438-4B4F-B2EF-C072E600DC7D}"/>
                </a:ext>
              </a:extLst>
            </p:cNvPr>
            <p:cNvSpPr/>
            <p:nvPr/>
          </p:nvSpPr>
          <p:spPr>
            <a:xfrm>
              <a:off x="8356161" y="4703246"/>
              <a:ext cx="1836522" cy="123211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5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СС</a:t>
              </a:r>
            </a:p>
          </p:txBody>
        </p:sp>
      </p:grpSp>
      <p:grpSp>
        <p:nvGrpSpPr>
          <p:cNvPr id="42" name="и6">
            <a:extLst>
              <a:ext uri="{FF2B5EF4-FFF2-40B4-BE49-F238E27FC236}">
                <a16:creationId xmlns:a16="http://schemas.microsoft.com/office/drawing/2014/main" id="{797B8B0A-5EEE-4DE8-A051-19303A656108}"/>
              </a:ext>
            </a:extLst>
          </p:cNvPr>
          <p:cNvGrpSpPr/>
          <p:nvPr/>
        </p:nvGrpSpPr>
        <p:grpSpPr>
          <a:xfrm>
            <a:off x="10680627" y="1797047"/>
            <a:ext cx="1442407" cy="1417206"/>
            <a:chOff x="8364690" y="4420964"/>
            <a:chExt cx="1891152" cy="1891152"/>
          </a:xfrm>
        </p:grpSpPr>
        <p:pic>
          <p:nvPicPr>
            <p:cNvPr id="43" name="Picture 2">
              <a:extLst>
                <a:ext uri="{FF2B5EF4-FFF2-40B4-BE49-F238E27FC236}">
                  <a16:creationId xmlns:a16="http://schemas.microsoft.com/office/drawing/2014/main" id="{EB924450-8B8C-4DC7-A81C-B7E7BE4955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4690" y="44209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624920D7-221F-40EF-9237-B9AAA8F50F86}"/>
                </a:ext>
              </a:extLst>
            </p:cNvPr>
            <p:cNvSpPr/>
            <p:nvPr/>
          </p:nvSpPr>
          <p:spPr>
            <a:xfrm>
              <a:off x="8905761" y="4479275"/>
              <a:ext cx="693498" cy="160174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7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С</a:t>
              </a:r>
            </a:p>
          </p:txBody>
        </p:sp>
      </p:grpSp>
      <p:grpSp>
        <p:nvGrpSpPr>
          <p:cNvPr id="51" name="е7">
            <a:extLst>
              <a:ext uri="{FF2B5EF4-FFF2-40B4-BE49-F238E27FC236}">
                <a16:creationId xmlns:a16="http://schemas.microsoft.com/office/drawing/2014/main" id="{1A388A3A-1CB1-4F07-BE6C-12374B51D894}"/>
              </a:ext>
            </a:extLst>
          </p:cNvPr>
          <p:cNvGrpSpPr/>
          <p:nvPr/>
        </p:nvGrpSpPr>
        <p:grpSpPr>
          <a:xfrm>
            <a:off x="4682749" y="1767375"/>
            <a:ext cx="1518045" cy="1417206"/>
            <a:chOff x="8282544" y="4420964"/>
            <a:chExt cx="1990322" cy="1891152"/>
          </a:xfrm>
        </p:grpSpPr>
        <p:pic>
          <p:nvPicPr>
            <p:cNvPr id="52" name="Picture 2">
              <a:extLst>
                <a:ext uri="{FF2B5EF4-FFF2-40B4-BE49-F238E27FC236}">
                  <a16:creationId xmlns:a16="http://schemas.microsoft.com/office/drawing/2014/main" id="{DDC44362-30E1-4C91-B102-6CAB6B0A4C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4690" y="44209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79319799-9CA5-4F5A-B670-C5AB373DFF0B}"/>
                </a:ext>
              </a:extLst>
            </p:cNvPr>
            <p:cNvSpPr/>
            <p:nvPr/>
          </p:nvSpPr>
          <p:spPr>
            <a:xfrm>
              <a:off x="8282544" y="4499842"/>
              <a:ext cx="1990322" cy="160174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7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Л</a:t>
              </a:r>
            </a:p>
          </p:txBody>
        </p:sp>
      </p:grpSp>
      <p:grpSp>
        <p:nvGrpSpPr>
          <p:cNvPr id="54" name="и7">
            <a:extLst>
              <a:ext uri="{FF2B5EF4-FFF2-40B4-BE49-F238E27FC236}">
                <a16:creationId xmlns:a16="http://schemas.microsoft.com/office/drawing/2014/main" id="{5E312042-3AF6-4149-9E4C-0A075C0597FC}"/>
              </a:ext>
            </a:extLst>
          </p:cNvPr>
          <p:cNvGrpSpPr/>
          <p:nvPr/>
        </p:nvGrpSpPr>
        <p:grpSpPr>
          <a:xfrm>
            <a:off x="3385868" y="1767372"/>
            <a:ext cx="1442407" cy="1417205"/>
            <a:chOff x="8364690" y="4420964"/>
            <a:chExt cx="1891152" cy="1891152"/>
          </a:xfrm>
        </p:grpSpPr>
        <p:pic>
          <p:nvPicPr>
            <p:cNvPr id="55" name="Picture 2">
              <a:extLst>
                <a:ext uri="{FF2B5EF4-FFF2-40B4-BE49-F238E27FC236}">
                  <a16:creationId xmlns:a16="http://schemas.microsoft.com/office/drawing/2014/main" id="{8E8F97D4-F7D4-47FD-9E6C-CEE0282A84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4690" y="44209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675D583D-4333-4EF4-8026-8BCBC276B32B}"/>
                </a:ext>
              </a:extLst>
            </p:cNvPr>
            <p:cNvSpPr/>
            <p:nvPr/>
          </p:nvSpPr>
          <p:spPr>
            <a:xfrm>
              <a:off x="8463398" y="4676142"/>
              <a:ext cx="1577712" cy="123211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5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ЛЛ</a:t>
              </a:r>
            </a:p>
          </p:txBody>
        </p:sp>
      </p:grpSp>
      <p:grpSp>
        <p:nvGrpSpPr>
          <p:cNvPr id="57" name="е4">
            <a:extLst>
              <a:ext uri="{FF2B5EF4-FFF2-40B4-BE49-F238E27FC236}">
                <a16:creationId xmlns:a16="http://schemas.microsoft.com/office/drawing/2014/main" id="{37D675DC-6265-4787-B191-36399046E946}"/>
              </a:ext>
            </a:extLst>
          </p:cNvPr>
          <p:cNvGrpSpPr/>
          <p:nvPr/>
        </p:nvGrpSpPr>
        <p:grpSpPr>
          <a:xfrm>
            <a:off x="9210896" y="3502607"/>
            <a:ext cx="1656473" cy="1417206"/>
            <a:chOff x="8201008" y="4420964"/>
            <a:chExt cx="2171816" cy="1891152"/>
          </a:xfrm>
        </p:grpSpPr>
        <p:pic>
          <p:nvPicPr>
            <p:cNvPr id="58" name="Picture 2">
              <a:extLst>
                <a:ext uri="{FF2B5EF4-FFF2-40B4-BE49-F238E27FC236}">
                  <a16:creationId xmlns:a16="http://schemas.microsoft.com/office/drawing/2014/main" id="{0326E729-5252-4661-9428-037CD4115C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4690" y="44209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9470FCD3-2E3B-49DB-BD2F-5DD9AA30B12D}"/>
                </a:ext>
              </a:extLst>
            </p:cNvPr>
            <p:cNvSpPr/>
            <p:nvPr/>
          </p:nvSpPr>
          <p:spPr>
            <a:xfrm>
              <a:off x="8201008" y="4688397"/>
              <a:ext cx="2171816" cy="123211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5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НН</a:t>
              </a:r>
            </a:p>
          </p:txBody>
        </p:sp>
      </p:grpSp>
      <p:grpSp>
        <p:nvGrpSpPr>
          <p:cNvPr id="60" name="и4">
            <a:extLst>
              <a:ext uri="{FF2B5EF4-FFF2-40B4-BE49-F238E27FC236}">
                <a16:creationId xmlns:a16="http://schemas.microsoft.com/office/drawing/2014/main" id="{245DFA33-0784-4ADA-A45B-99365FCB2781}"/>
              </a:ext>
            </a:extLst>
          </p:cNvPr>
          <p:cNvGrpSpPr/>
          <p:nvPr/>
        </p:nvGrpSpPr>
        <p:grpSpPr>
          <a:xfrm>
            <a:off x="10701946" y="3502607"/>
            <a:ext cx="1442407" cy="1417206"/>
            <a:chOff x="8364690" y="4420964"/>
            <a:chExt cx="1891152" cy="1891152"/>
          </a:xfrm>
        </p:grpSpPr>
        <p:pic>
          <p:nvPicPr>
            <p:cNvPr id="61" name="Picture 2">
              <a:extLst>
                <a:ext uri="{FF2B5EF4-FFF2-40B4-BE49-F238E27FC236}">
                  <a16:creationId xmlns:a16="http://schemas.microsoft.com/office/drawing/2014/main" id="{49B56BAF-9CEE-4781-B547-8A8B044351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4690" y="44209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id="{9146BB56-CFE2-4A38-AD93-219B7CF70484}"/>
                </a:ext>
              </a:extLst>
            </p:cNvPr>
            <p:cNvSpPr/>
            <p:nvPr/>
          </p:nvSpPr>
          <p:spPr>
            <a:xfrm>
              <a:off x="8897431" y="4482775"/>
              <a:ext cx="793405" cy="160174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7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Н</a:t>
              </a:r>
            </a:p>
          </p:txBody>
        </p:sp>
      </p:grpSp>
      <p:grpSp>
        <p:nvGrpSpPr>
          <p:cNvPr id="63" name="е8">
            <a:extLst>
              <a:ext uri="{FF2B5EF4-FFF2-40B4-BE49-F238E27FC236}">
                <a16:creationId xmlns:a16="http://schemas.microsoft.com/office/drawing/2014/main" id="{5074A0C5-38AD-458E-917F-AB1EF1367564}"/>
              </a:ext>
            </a:extLst>
          </p:cNvPr>
          <p:cNvGrpSpPr/>
          <p:nvPr/>
        </p:nvGrpSpPr>
        <p:grpSpPr>
          <a:xfrm>
            <a:off x="7721455" y="5105288"/>
            <a:ext cx="1442407" cy="1417206"/>
            <a:chOff x="8364690" y="4420964"/>
            <a:chExt cx="1891152" cy="1891152"/>
          </a:xfrm>
        </p:grpSpPr>
        <p:pic>
          <p:nvPicPr>
            <p:cNvPr id="64" name="Picture 2">
              <a:extLst>
                <a:ext uri="{FF2B5EF4-FFF2-40B4-BE49-F238E27FC236}">
                  <a16:creationId xmlns:a16="http://schemas.microsoft.com/office/drawing/2014/main" id="{714D0C25-1C1D-4D4B-A0D2-AB1BB81BF7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4690" y="44209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id="{FFD18A90-6347-4C8C-95F7-2AF7274179C3}"/>
                </a:ext>
              </a:extLst>
            </p:cNvPr>
            <p:cNvSpPr/>
            <p:nvPr/>
          </p:nvSpPr>
          <p:spPr>
            <a:xfrm>
              <a:off x="8462703" y="4676511"/>
              <a:ext cx="1630099" cy="123211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5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СС</a:t>
              </a:r>
            </a:p>
          </p:txBody>
        </p:sp>
      </p:grpSp>
      <p:grpSp>
        <p:nvGrpSpPr>
          <p:cNvPr id="66" name="и8">
            <a:extLst>
              <a:ext uri="{FF2B5EF4-FFF2-40B4-BE49-F238E27FC236}">
                <a16:creationId xmlns:a16="http://schemas.microsoft.com/office/drawing/2014/main" id="{CAFFA616-3B77-454E-BC35-95C0617B8AA4}"/>
              </a:ext>
            </a:extLst>
          </p:cNvPr>
          <p:cNvGrpSpPr/>
          <p:nvPr/>
        </p:nvGrpSpPr>
        <p:grpSpPr>
          <a:xfrm>
            <a:off x="2928900" y="5105288"/>
            <a:ext cx="1442407" cy="1417206"/>
            <a:chOff x="8364690" y="4420964"/>
            <a:chExt cx="1891152" cy="1891152"/>
          </a:xfrm>
        </p:grpSpPr>
        <p:pic>
          <p:nvPicPr>
            <p:cNvPr id="67" name="Picture 2">
              <a:extLst>
                <a:ext uri="{FF2B5EF4-FFF2-40B4-BE49-F238E27FC236}">
                  <a16:creationId xmlns:a16="http://schemas.microsoft.com/office/drawing/2014/main" id="{BDFE226D-BAE9-4CEB-9DF0-D1E6D041E9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4690" y="44209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id="{A96AEC6E-00F5-4A14-90BD-699559BD6728}"/>
                </a:ext>
              </a:extLst>
            </p:cNvPr>
            <p:cNvSpPr/>
            <p:nvPr/>
          </p:nvSpPr>
          <p:spPr>
            <a:xfrm>
              <a:off x="8364690" y="4535495"/>
              <a:ext cx="1891152" cy="160174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7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С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138C541E-CCE4-4D6D-AF7C-C6D5D63BD4E3}"/>
              </a:ext>
            </a:extLst>
          </p:cNvPr>
          <p:cNvSpPr txBox="1"/>
          <p:nvPr/>
        </p:nvSpPr>
        <p:spPr>
          <a:xfrm>
            <a:off x="7553295" y="3821194"/>
            <a:ext cx="732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нн</a:t>
            </a:r>
            <a:endParaRPr lang="ru-RU" sz="4000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87A0333-98FA-4D2D-9270-A72FCC3FC64E}"/>
              </a:ext>
            </a:extLst>
          </p:cNvPr>
          <p:cNvSpPr txBox="1"/>
          <p:nvPr/>
        </p:nvSpPr>
        <p:spPr>
          <a:xfrm>
            <a:off x="1501195" y="3795148"/>
            <a:ext cx="614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сс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F5A28F7-90E0-4377-9367-DB55EA81AE88}"/>
              </a:ext>
            </a:extLst>
          </p:cNvPr>
          <p:cNvSpPr txBox="1"/>
          <p:nvPr/>
        </p:nvSpPr>
        <p:spPr>
          <a:xfrm>
            <a:off x="7086953" y="2115632"/>
            <a:ext cx="634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сс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AB084F0-9704-4009-82F5-842624E670FA}"/>
              </a:ext>
            </a:extLst>
          </p:cNvPr>
          <p:cNvSpPr txBox="1"/>
          <p:nvPr/>
        </p:nvSpPr>
        <p:spPr>
          <a:xfrm>
            <a:off x="1110183" y="2115632"/>
            <a:ext cx="4459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л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8FF2BBD-8052-4946-A82B-727E3CBC5971}"/>
              </a:ext>
            </a:extLst>
          </p:cNvPr>
          <p:cNvSpPr txBox="1"/>
          <p:nvPr/>
        </p:nvSpPr>
        <p:spPr>
          <a:xfrm>
            <a:off x="5890095" y="5512236"/>
            <a:ext cx="614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сс</a:t>
            </a:r>
          </a:p>
        </p:txBody>
      </p:sp>
      <p:sp>
        <p:nvSpPr>
          <p:cNvPr id="80" name="Символ &quot;Запрещено&quot; 79">
            <a:extLst>
              <a:ext uri="{FF2B5EF4-FFF2-40B4-BE49-F238E27FC236}">
                <a16:creationId xmlns:a16="http://schemas.microsoft.com/office/drawing/2014/main" id="{A92F1DC4-E026-493A-A2EC-6089A7F15D2D}"/>
              </a:ext>
            </a:extLst>
          </p:cNvPr>
          <p:cNvSpPr/>
          <p:nvPr/>
        </p:nvSpPr>
        <p:spPr>
          <a:xfrm>
            <a:off x="10783392" y="3570190"/>
            <a:ext cx="1266121" cy="1266121"/>
          </a:xfrm>
          <a:prstGeom prst="noSmoking">
            <a:avLst>
              <a:gd name="adj" fmla="val 11729"/>
            </a:avLst>
          </a:prstGeom>
          <a:solidFill>
            <a:srgbClr val="FF00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1" name="Символ &quot;Запрещено&quot; 80">
            <a:extLst>
              <a:ext uri="{FF2B5EF4-FFF2-40B4-BE49-F238E27FC236}">
                <a16:creationId xmlns:a16="http://schemas.microsoft.com/office/drawing/2014/main" id="{0C64D19C-FD49-4781-AAE0-20371A08602B}"/>
              </a:ext>
            </a:extLst>
          </p:cNvPr>
          <p:cNvSpPr/>
          <p:nvPr/>
        </p:nvSpPr>
        <p:spPr>
          <a:xfrm>
            <a:off x="4758964" y="3561777"/>
            <a:ext cx="1266121" cy="1266121"/>
          </a:xfrm>
          <a:prstGeom prst="noSmoking">
            <a:avLst>
              <a:gd name="adj" fmla="val 11729"/>
            </a:avLst>
          </a:prstGeom>
          <a:solidFill>
            <a:srgbClr val="FF00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2" name="Символ &quot;Запрещено&quot; 81">
            <a:extLst>
              <a:ext uri="{FF2B5EF4-FFF2-40B4-BE49-F238E27FC236}">
                <a16:creationId xmlns:a16="http://schemas.microsoft.com/office/drawing/2014/main" id="{9C309AC9-6EBA-49D8-A5CA-D5383A3E1952}"/>
              </a:ext>
            </a:extLst>
          </p:cNvPr>
          <p:cNvSpPr/>
          <p:nvPr/>
        </p:nvSpPr>
        <p:spPr>
          <a:xfrm>
            <a:off x="10768769" y="1864630"/>
            <a:ext cx="1266121" cy="1266121"/>
          </a:xfrm>
          <a:prstGeom prst="noSmoking">
            <a:avLst>
              <a:gd name="adj" fmla="val 11729"/>
            </a:avLst>
          </a:prstGeom>
          <a:solidFill>
            <a:srgbClr val="FF00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3" name="Символ &quot;Запрещено&quot; 82">
            <a:extLst>
              <a:ext uri="{FF2B5EF4-FFF2-40B4-BE49-F238E27FC236}">
                <a16:creationId xmlns:a16="http://schemas.microsoft.com/office/drawing/2014/main" id="{89735A99-CE3C-47E2-A2BC-235F1A37D373}"/>
              </a:ext>
            </a:extLst>
          </p:cNvPr>
          <p:cNvSpPr/>
          <p:nvPr/>
        </p:nvSpPr>
        <p:spPr>
          <a:xfrm>
            <a:off x="3444799" y="1822605"/>
            <a:ext cx="1266121" cy="1266121"/>
          </a:xfrm>
          <a:prstGeom prst="noSmoking">
            <a:avLst>
              <a:gd name="adj" fmla="val 11729"/>
            </a:avLst>
          </a:prstGeom>
          <a:solidFill>
            <a:srgbClr val="FF00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4" name="Символ &quot;Запрещено&quot; 83">
            <a:extLst>
              <a:ext uri="{FF2B5EF4-FFF2-40B4-BE49-F238E27FC236}">
                <a16:creationId xmlns:a16="http://schemas.microsoft.com/office/drawing/2014/main" id="{6AE6C399-2F89-4137-8C8F-0B3AB1724F01}"/>
              </a:ext>
            </a:extLst>
          </p:cNvPr>
          <p:cNvSpPr/>
          <p:nvPr/>
        </p:nvSpPr>
        <p:spPr>
          <a:xfrm>
            <a:off x="3017042" y="5177379"/>
            <a:ext cx="1266121" cy="1266121"/>
          </a:xfrm>
          <a:prstGeom prst="noSmoking">
            <a:avLst>
              <a:gd name="adj" fmla="val 11729"/>
            </a:avLst>
          </a:prstGeom>
          <a:solidFill>
            <a:srgbClr val="FF00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52D39F28-D21C-4A1C-8D48-01B83B9924CB}"/>
              </a:ext>
            </a:extLst>
          </p:cNvPr>
          <p:cNvSpPr/>
          <p:nvPr/>
        </p:nvSpPr>
        <p:spPr>
          <a:xfrm>
            <a:off x="0" y="0"/>
            <a:ext cx="12192000" cy="148471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FF0000"/>
              </a:gs>
              <a:gs pos="100000">
                <a:srgbClr val="002060"/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accent4"/>
                </a:solidFill>
              </a:rPr>
              <a:t>Правописание удвоенных согласных</a:t>
            </a:r>
          </a:p>
        </p:txBody>
      </p:sp>
    </p:spTree>
    <p:extLst>
      <p:ext uri="{BB962C8B-B14F-4D97-AF65-F5344CB8AC3E}">
        <p14:creationId xmlns:p14="http://schemas.microsoft.com/office/powerpoint/2010/main" val="242857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omple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omple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omple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omple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omple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7" grpId="0" animBg="1"/>
      <p:bldP spid="18" grpId="0" animBg="1"/>
      <p:bldP spid="19" grpId="0" animBg="1"/>
      <p:bldP spid="72" grpId="0"/>
      <p:bldP spid="73" grpId="0"/>
      <p:bldP spid="74" grpId="0"/>
      <p:bldP spid="75" grpId="0"/>
      <p:bldP spid="76" grpId="0"/>
      <p:bldP spid="80" grpId="0" animBg="1"/>
      <p:bldP spid="81" grpId="0" animBg="1"/>
      <p:bldP spid="82" grpId="0" animBg="1"/>
      <p:bldP spid="83" grpId="0" animBg="1"/>
      <p:bldP spid="8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92</Words>
  <Application>Microsoft Office PowerPoint</Application>
  <PresentationFormat>Широкоэкранный</PresentationFormat>
  <Paragraphs>48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Мельников Роман</dc:creator>
  <cp:lastModifiedBy>Мельников Роман</cp:lastModifiedBy>
  <cp:revision>9</cp:revision>
  <dcterms:created xsi:type="dcterms:W3CDTF">2021-12-18T19:55:33Z</dcterms:created>
  <dcterms:modified xsi:type="dcterms:W3CDTF">2021-12-20T20:04:57Z</dcterms:modified>
</cp:coreProperties>
</file>