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6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9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3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7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2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9939-1AF9-46BE-8D94-91352D0B3F9B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D276-1B0E-4F9A-98F2-3A0C2EAF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122" y="235974"/>
            <a:ext cx="11533237" cy="224175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2800" dirty="0" smtClean="0"/>
              <a:t>«</a:t>
            </a:r>
            <a:r>
              <a:rPr lang="ru-RU" sz="2800" dirty="0"/>
              <a:t>Формирование функциональной грамотности младших школьников с </a:t>
            </a:r>
            <a:r>
              <a:rPr lang="ru-RU" sz="2800" dirty="0" smtClean="0"/>
              <a:t>помощью </a:t>
            </a:r>
            <a:r>
              <a:rPr lang="ru-RU" sz="2800" dirty="0"/>
              <a:t>цифровых инструментов:</a:t>
            </a:r>
            <a:br>
              <a:rPr lang="ru-RU" sz="2800" dirty="0"/>
            </a:br>
            <a:r>
              <a:rPr lang="ru-RU" sz="2800" dirty="0"/>
              <a:t> как это сделать?»</a:t>
            </a:r>
            <a:r>
              <a:rPr lang="ru-RU" dirty="0"/>
              <a:t/>
            </a:r>
            <a:br>
              <a:rPr lang="ru-RU" dirty="0"/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123" y="2477729"/>
            <a:ext cx="11533237" cy="404105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77" y="2114829"/>
            <a:ext cx="4507791" cy="207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55" y="1586876"/>
            <a:ext cx="2761820" cy="2761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9" y="4182590"/>
            <a:ext cx="4785289" cy="2113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39" y="3466012"/>
            <a:ext cx="6481278" cy="30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0298" y="1"/>
            <a:ext cx="1187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6091" y="0"/>
            <a:ext cx="11756572" cy="678397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2698829">
            <a:off x="6479178" y="47287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31" y="60960"/>
            <a:ext cx="11608526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" y="1"/>
            <a:ext cx="1181753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1589" y="69669"/>
            <a:ext cx="11913325" cy="671430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5528723">
            <a:off x="6599557" y="3615287"/>
            <a:ext cx="978408" cy="416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4171" y="87086"/>
            <a:ext cx="11843658" cy="67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29" y="60960"/>
            <a:ext cx="11913325" cy="6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63" y="60960"/>
            <a:ext cx="11922033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" y="78376"/>
            <a:ext cx="12000412" cy="671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262233"/>
            <a:ext cx="3397430" cy="339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3" y="4088663"/>
            <a:ext cx="4785289" cy="2113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55" y="3248653"/>
            <a:ext cx="6722376" cy="3166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94" y="379913"/>
            <a:ext cx="5572397" cy="2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95794"/>
            <a:ext cx="11887200" cy="46677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никогда не заменят учителя, но учитель, который в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реалиях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 технологии для развития своих учеников, заменит того, кто ими не владеет.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171" y="4833257"/>
            <a:ext cx="11887200" cy="19420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63" y="69669"/>
            <a:ext cx="11913326" cy="678833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5468910">
            <a:off x="4684228" y="2534150"/>
            <a:ext cx="121014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21" y="0"/>
            <a:ext cx="11773989" cy="679268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Стрелка вправо 4"/>
          <p:cNvSpPr/>
          <p:nvPr/>
        </p:nvSpPr>
        <p:spPr>
          <a:xfrm rot="16200000">
            <a:off x="4815243" y="1410788"/>
            <a:ext cx="1074202" cy="287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376" y="95794"/>
            <a:ext cx="11782697" cy="682316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4952655">
            <a:off x="2908664" y="357051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63" y="0"/>
            <a:ext cx="11904616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5315762">
            <a:off x="3735977" y="153270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23" y="69669"/>
            <a:ext cx="11800114" cy="67056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2418568">
            <a:off x="4249782" y="583474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46" y="0"/>
            <a:ext cx="11965577" cy="685799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7995449">
            <a:off x="10284822" y="116694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14" y="0"/>
            <a:ext cx="11782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37" y="0"/>
            <a:ext cx="11982994" cy="685799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3419339">
            <a:off x="6331132" y="101890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4049327">
            <a:off x="2795452" y="377081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52</Words>
  <Application>Microsoft Office PowerPoint</Application>
  <PresentationFormat>Широкоэкранный</PresentationFormat>
  <Paragraphs>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«Формирование функциональной грамотности младших школьников с помощью цифровых инструментов:  как это сделать?»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никогда не заменят учителя, но учитель, который в современных реалиях применяет технологии для развития своих учеников, заменит того, кто ими не владеет.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функциональной грамотности младших школьников с помощью цифровых инструментов:  как это сделать?»</dc:title>
  <dc:creator>Пользователь Windows</dc:creator>
  <cp:lastModifiedBy>Пользователь Windows</cp:lastModifiedBy>
  <cp:revision>18</cp:revision>
  <dcterms:created xsi:type="dcterms:W3CDTF">2023-02-13T17:51:12Z</dcterms:created>
  <dcterms:modified xsi:type="dcterms:W3CDTF">2023-02-19T15:43:20Z</dcterms:modified>
</cp:coreProperties>
</file>