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70" r:id="rId3"/>
    <p:sldId id="268" r:id="rId4"/>
    <p:sldId id="298" r:id="rId5"/>
    <p:sldId id="283" r:id="rId6"/>
    <p:sldId id="285" r:id="rId7"/>
    <p:sldId id="264" r:id="rId8"/>
    <p:sldId id="301" r:id="rId9"/>
    <p:sldId id="300" r:id="rId10"/>
    <p:sldId id="272" r:id="rId11"/>
    <p:sldId id="286" r:id="rId12"/>
    <p:sldId id="287" r:id="rId13"/>
    <p:sldId id="289" r:id="rId14"/>
    <p:sldId id="291" r:id="rId15"/>
    <p:sldId id="297" r:id="rId16"/>
    <p:sldId id="299" r:id="rId17"/>
    <p:sldId id="288" r:id="rId18"/>
    <p:sldId id="294" r:id="rId19"/>
    <p:sldId id="302" r:id="rId20"/>
    <p:sldId id="293" r:id="rId21"/>
    <p:sldId id="281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Microsoft_Office_PowerPoint1.sld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47;&#1086;&#1083;&#1086;&#1090;&#1086;&#1081;%20&#1050;&#1083;&#1102;&#1095;&#1080;&#1082;%202\Desktop\&#1053;&#1054;&#1042;&#1067;&#1045;%20&#1052;&#1040;&#1058;&#1045;&#1056;&#1048;&#1040;&#1051;&#1067;\&#1082;&#1086;&#1085;&#1082;&#1091;&#1088;&#1089;&#1085;&#1086;&#1077;%20&#1079;&#1072;&#1085;&#1103;&#1090;&#1080;&#1077;\&#1051;&#1086;&#1075;&#1086;&#1088;&#1080;&#1090;&#1084;&#1080;&#1082;&#1072;.wm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7;&#1086;&#1083;&#1086;&#1090;&#1086;&#1081;%20&#1050;&#1083;&#1102;&#1095;&#1080;&#1082;%202\Desktop\&#1053;&#1054;&#1042;&#1067;&#1045;%20&#1052;&#1040;&#1058;&#1045;&#1056;&#1048;&#1040;&#1051;&#1067;\&#1082;&#1086;&#1085;&#1082;&#1091;&#1088;&#1089;&#1085;&#1086;&#1077;%20&#1079;&#1072;&#1085;&#1103;&#1090;&#1080;&#1077;\melodiya-uvedomlenie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package" Target="../embeddings/______Microsoft_Office_PowerPoint9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jpeg"/><Relationship Id="rId11" Type="http://schemas.openxmlformats.org/officeDocument/2006/relationships/package" Target="../embeddings/______Microsoft_Office_PowerPoint12.sldx"/><Relationship Id="rId5" Type="http://schemas.openxmlformats.org/officeDocument/2006/relationships/image" Target="../media/image12.gif"/><Relationship Id="rId10" Type="http://schemas.openxmlformats.org/officeDocument/2006/relationships/package" Target="../embeddings/______Microsoft_Office_PowerPoint11.sldx"/><Relationship Id="rId4" Type="http://schemas.openxmlformats.org/officeDocument/2006/relationships/package" Target="../embeddings/______Microsoft_Office_PowerPoint8.sldx"/><Relationship Id="rId9" Type="http://schemas.openxmlformats.org/officeDocument/2006/relationships/package" Target="../embeddings/______Microsoft_Office_PowerPoint10.sldx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47;&#1086;&#1083;&#1086;&#1090;&#1086;&#1081;%20&#1050;&#1083;&#1102;&#1095;&#1080;&#1082;%202\Desktop\&#1053;&#1054;&#1042;&#1067;&#1045;%20&#1052;&#1040;&#1058;&#1045;&#1056;&#1048;&#1040;&#1051;&#1067;\&#1052;&#1040;&#1058;&#1045;&#1056;&#1048;&#1040;&#1051;&#1067;%20&#1050;%20&#1047;&#1040;&#1053;&#1071;&#1058;&#1048;&#1070;\&#1090;&#1072;&#1088;&#1072;&#1090;&#1086;&#1088;&#1082;&#1072;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11" Type="http://schemas.openxmlformats.org/officeDocument/2006/relationships/package" Target="../embeddings/______Microsoft_Office_PowerPoint6.sldx"/><Relationship Id="rId5" Type="http://schemas.openxmlformats.org/officeDocument/2006/relationships/image" Target="../media/image12.gif"/><Relationship Id="rId10" Type="http://schemas.openxmlformats.org/officeDocument/2006/relationships/package" Target="../embeddings/______Microsoft_Office_PowerPoint5.sldx"/><Relationship Id="rId4" Type="http://schemas.openxmlformats.org/officeDocument/2006/relationships/package" Target="../embeddings/______Microsoft_Office_PowerPoint2.sldx"/><Relationship Id="rId9" Type="http://schemas.openxmlformats.org/officeDocument/2006/relationships/package" Target="../embeddings/______Microsoft_Office_PowerPoint4.sldx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127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ctr"/>
            <a:r>
              <a:rPr lang="ru-RU" sz="2800" b="1" dirty="0" smtClean="0">
                <a:solidFill>
                  <a:srgbClr val="C00000"/>
                </a:solidFill>
                <a:cs typeface="Times New Roman" pitchFamily="18" charset="0"/>
              </a:rPr>
              <a:t>Конкурсное задание </a:t>
            </a:r>
            <a:r>
              <a:rPr lang="ru-RU" sz="2800" b="1" smtClean="0">
                <a:solidFill>
                  <a:srgbClr val="C00000"/>
                </a:solidFill>
                <a:cs typeface="Times New Roman" pitchFamily="18" charset="0"/>
              </a:rPr>
              <a:t>«</a:t>
            </a:r>
            <a:r>
              <a:rPr lang="ru-RU" sz="2800" b="1" smtClean="0">
                <a:solidFill>
                  <a:srgbClr val="C00000"/>
                </a:solidFill>
                <a:cs typeface="Times New Roman" pitchFamily="18" charset="0"/>
              </a:rPr>
              <a:t>Занятие</a:t>
            </a:r>
            <a:r>
              <a:rPr lang="ru-RU" sz="2800" b="1" smtClean="0">
                <a:solidFill>
                  <a:srgbClr val="C00000"/>
                </a:solidFill>
                <a:cs typeface="Times New Roman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2699792" y="2420888"/>
            <a:ext cx="619268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          </a:t>
            </a:r>
            <a:r>
              <a:rPr lang="ru-RU" sz="3000" b="1" i="1" dirty="0" smtClean="0">
                <a:solidFill>
                  <a:srgbClr val="003366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5214951"/>
            <a:ext cx="7929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ctr"/>
            <a:r>
              <a:rPr lang="ru-RU" sz="3200" b="1" dirty="0" smtClean="0">
                <a:solidFill>
                  <a:srgbClr val="C00000"/>
                </a:solidFill>
                <a:cs typeface="Times New Roman" pitchFamily="18" charset="0"/>
              </a:rPr>
              <a:t>Решетникова Людмила Александровна</a:t>
            </a:r>
          </a:p>
          <a:p>
            <a:pPr indent="269875" algn="ctr"/>
            <a:r>
              <a:rPr lang="ru-RU" sz="2400" dirty="0" smtClean="0">
                <a:solidFill>
                  <a:srgbClr val="C00000"/>
                </a:solidFill>
                <a:cs typeface="Times New Roman" pitchFamily="18" charset="0"/>
              </a:rPr>
              <a:t>учитель - логопед МБДОУ «Инсарский  детский сад                                 «Золотой ключик»  комбинированного вида»</a:t>
            </a:r>
            <a:endParaRPr lang="ru-RU" sz="24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2204865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Муниципальный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конкурс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профессионального педагогического мастерства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«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Учитель года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2022»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28926" y="2357430"/>
            <a:ext cx="592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Проделки тараторки</a:t>
            </a:r>
            <a:endParaRPr lang="ru-RU" sz="40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4338" name="Picture 2" descr="E:\ФОТО МЕРОПРИЯТИЙ\Фото Решетникова\DSC039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2382638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6801" name="Object 1"/>
          <p:cNvGraphicFramePr>
            <a:graphicFrameLocks noChangeAspect="1"/>
          </p:cNvGraphicFramePr>
          <p:nvPr/>
        </p:nvGraphicFramePr>
        <p:xfrm>
          <a:off x="4500562" y="3143248"/>
          <a:ext cx="2786082" cy="2089562"/>
        </p:xfrm>
        <a:graphic>
          <a:graphicData uri="http://schemas.openxmlformats.org/presentationml/2006/ole">
            <p:oleObj spid="_x0000_s76801" name="Слайд" r:id="rId4" imgW="4569445" imgH="342654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Логоритмик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5720" y="285728"/>
            <a:ext cx="8572560" cy="62865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5400000" flipH="1">
            <a:off x="4286280" y="-4286280"/>
            <a:ext cx="285720" cy="8858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5400000" flipH="1">
            <a:off x="4464859" y="2321703"/>
            <a:ext cx="285720" cy="8786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6" name="Picture 4" descr="https://i12.fotocdn.net/s116/40d0ade6bdebd9e4/public_pin_l/2639607119.jpg"/>
          <p:cNvPicPr>
            <a:picLocks noChangeAspect="1" noChangeArrowheads="1"/>
          </p:cNvPicPr>
          <p:nvPr/>
        </p:nvPicPr>
        <p:blipFill>
          <a:blip r:embed="rId2"/>
          <a:srcRect l="5187" t="6791" r="65767" b="72837"/>
          <a:stretch>
            <a:fillRect/>
          </a:stretch>
        </p:blipFill>
        <p:spPr bwMode="auto">
          <a:xfrm>
            <a:off x="4572000" y="714356"/>
            <a:ext cx="1923723" cy="185738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14414" y="4572008"/>
            <a:ext cx="2071702" cy="485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72198" y="4572008"/>
            <a:ext cx="2071702" cy="485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643306" y="4572008"/>
            <a:ext cx="2071702" cy="485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214414" y="3643314"/>
            <a:ext cx="28575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286776" y="4929198"/>
            <a:ext cx="142876" cy="128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8" descr="http://govorysha.ucoz.net/_si/0/37029149.jpg"/>
          <p:cNvPicPr>
            <a:picLocks noChangeAspect="1" noChangeArrowheads="1"/>
          </p:cNvPicPr>
          <p:nvPr/>
        </p:nvPicPr>
        <p:blipFill>
          <a:blip r:embed="rId3"/>
          <a:srcRect l="40126" t="7525" r="43879" b="70245"/>
          <a:stretch>
            <a:fillRect/>
          </a:stretch>
        </p:blipFill>
        <p:spPr bwMode="auto">
          <a:xfrm>
            <a:off x="2643174" y="714356"/>
            <a:ext cx="1783092" cy="1857388"/>
          </a:xfrm>
          <a:prstGeom prst="rect">
            <a:avLst/>
          </a:prstGeom>
          <a:noFill/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2643174" y="714356"/>
            <a:ext cx="1785950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1785918" y="1643050"/>
            <a:ext cx="1714512" cy="15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2" name="Picture 10" descr="https://fs-thb01.getcourse.ru/fileservice/file/thumbnail/h/1c31c73c4dab520573a5ca68f2f404d1.jpg/s/s1200x/a/27502/sc/172"/>
          <p:cNvPicPr>
            <a:picLocks noChangeAspect="1" noChangeArrowheads="1"/>
          </p:cNvPicPr>
          <p:nvPr/>
        </p:nvPicPr>
        <p:blipFill>
          <a:blip r:embed="rId4"/>
          <a:srcRect l="66421" t="50162" r="4749" b="28597"/>
          <a:stretch>
            <a:fillRect/>
          </a:stretch>
        </p:blipFill>
        <p:spPr bwMode="auto">
          <a:xfrm>
            <a:off x="6715140" y="630551"/>
            <a:ext cx="1857388" cy="1941194"/>
          </a:xfrm>
          <a:prstGeom prst="rect">
            <a:avLst/>
          </a:prstGeom>
          <a:noFill/>
        </p:spPr>
      </p:pic>
      <p:pic>
        <p:nvPicPr>
          <p:cNvPr id="28688" name="Picture 16" descr="https://avatars.mds.yandex.net/get-zen_doc/4387477/pub_60bfb61be9a4e92dd249318c_60bfb623d7c53f09a8d2f427/scale_1200"/>
          <p:cNvPicPr>
            <a:picLocks noChangeAspect="1" noChangeArrowheads="1"/>
          </p:cNvPicPr>
          <p:nvPr/>
        </p:nvPicPr>
        <p:blipFill>
          <a:blip r:embed="rId5"/>
          <a:srcRect l="25000" r="50000" b="74138"/>
          <a:stretch>
            <a:fillRect/>
          </a:stretch>
        </p:blipFill>
        <p:spPr bwMode="auto">
          <a:xfrm>
            <a:off x="500035" y="714356"/>
            <a:ext cx="1857388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5409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Users\Золотой Ключик 2\Desktop\НОВЫЕ МАТЕРИАЛЫ\МАТЕРИАЛЫ К ЗАНЯТИЮ\ПРЕЗЕНТАЦИЯ\squirrel-chipmunk-free-content-clip-art-png-favpng-0kG8VLD2GTBuj7jLdkDFVULkc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8670"/>
            <a:ext cx="2143140" cy="1873940"/>
          </a:xfrm>
          <a:prstGeom prst="rect">
            <a:avLst/>
          </a:prstGeom>
          <a:noFill/>
        </p:spPr>
      </p:pic>
      <p:pic>
        <p:nvPicPr>
          <p:cNvPr id="10" name="Picture 2" descr="C:\Users\Золотой Ключик 2\Desktop\НОВЫЕ МАТЕРИАЛЫ\МАТЕРИАЛЫ К ЗАНЯТИЮ\ПРЕЗЕНТАЦИЯ\img_56e66000c5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714884"/>
            <a:ext cx="2286016" cy="1568602"/>
          </a:xfrm>
          <a:prstGeom prst="rect">
            <a:avLst/>
          </a:prstGeom>
          <a:noFill/>
        </p:spPr>
      </p:pic>
      <p:pic>
        <p:nvPicPr>
          <p:cNvPr id="11" name="Picture 4" descr="C:\Users\Золотой Ключик 2\Desktop\НОВЫЕ МАТЕРИАЛЫ\МАТЕРИАЛЫ К ЗАНЯТИЮ\ПРЕЗЕНТАЦИЯ\unname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2928934"/>
            <a:ext cx="2071702" cy="2071702"/>
          </a:xfrm>
          <a:prstGeom prst="rect">
            <a:avLst/>
          </a:prstGeom>
          <a:noFill/>
        </p:spPr>
      </p:pic>
      <p:sp>
        <p:nvSpPr>
          <p:cNvPr id="12" name="Блок-схема: перфолента 11"/>
          <p:cNvSpPr/>
          <p:nvPr/>
        </p:nvSpPr>
        <p:spPr>
          <a:xfrm>
            <a:off x="4143372" y="642918"/>
            <a:ext cx="4143404" cy="1000132"/>
          </a:xfrm>
          <a:prstGeom prst="flowChartPunched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ПАЛЬЧИКОВЫЙ ФИТНЕС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AutoShape 5" descr="https://pickimage.ru/wp-content/uploads/images/detskie/horse/loshad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7" name="AutoShape 7" descr="https://pickimage.ru/wp-content/uploads/images/detskie/horse/loshad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9" name="AutoShape 9" descr="https://pickimage.ru/wp-content/uploads/images/detskie/horse/loshad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71" name="Picture 11" descr="https://www.netclipart.com/pp/m/128-1282258_free-cute-horse-clipar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071678"/>
            <a:ext cx="2058971" cy="1969451"/>
          </a:xfrm>
          <a:prstGeom prst="rect">
            <a:avLst/>
          </a:prstGeom>
          <a:noFill/>
        </p:spPr>
      </p:pic>
      <p:sp>
        <p:nvSpPr>
          <p:cNvPr id="19" name="Стрелка вправо 18"/>
          <p:cNvSpPr/>
          <p:nvPr/>
        </p:nvSpPr>
        <p:spPr>
          <a:xfrm rot="1878532">
            <a:off x="2227416" y="2613510"/>
            <a:ext cx="5715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878532">
            <a:off x="4299120" y="4042270"/>
            <a:ext cx="5715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878532">
            <a:off x="5942191" y="5113841"/>
            <a:ext cx="5715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142844" y="3357562"/>
            <a:ext cx="471490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3929852" y="3356768"/>
            <a:ext cx="471490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142844" y="3357562"/>
            <a:ext cx="471490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3929852" y="3356768"/>
            <a:ext cx="471490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1571604" y="1142984"/>
            <a:ext cx="1071570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1571604" y="4357694"/>
            <a:ext cx="1071570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1571604" y="3286124"/>
            <a:ext cx="1071570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1571604" y="2214554"/>
            <a:ext cx="1071570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2393141" y="1107265"/>
            <a:ext cx="1000132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6200000" flipH="1">
            <a:off x="2393141" y="2178835"/>
            <a:ext cx="1000132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2393141" y="3250405"/>
            <a:ext cx="1000132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2393141" y="4321975"/>
            <a:ext cx="1000132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142844" y="3357562"/>
            <a:ext cx="471490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3929852" y="3356768"/>
            <a:ext cx="471490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1571604" y="1142984"/>
            <a:ext cx="1071570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1571604" y="4357694"/>
            <a:ext cx="1071570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1571604" y="3286124"/>
            <a:ext cx="1071570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1571604" y="2214554"/>
            <a:ext cx="1071570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2393141" y="1107265"/>
            <a:ext cx="1000132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6200000" flipH="1">
            <a:off x="2393141" y="2178835"/>
            <a:ext cx="1000132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2393141" y="3250405"/>
            <a:ext cx="1000132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2393141" y="4321975"/>
            <a:ext cx="1000132" cy="7858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6200000" flipH="1">
            <a:off x="5464975" y="1250141"/>
            <a:ext cx="1000132" cy="6429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6179355" y="1250141"/>
            <a:ext cx="928694" cy="7143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H="1">
            <a:off x="5464975" y="2178835"/>
            <a:ext cx="1000132" cy="6429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6200000" flipH="1">
            <a:off x="5464975" y="3178967"/>
            <a:ext cx="1000132" cy="6429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16200000" flipH="1">
            <a:off x="5464975" y="4107661"/>
            <a:ext cx="1000132" cy="6429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>
            <a:off x="6179355" y="2178835"/>
            <a:ext cx="928694" cy="7143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6179355" y="3178967"/>
            <a:ext cx="928694" cy="7143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>
            <a:off x="6179355" y="4107661"/>
            <a:ext cx="928694" cy="7143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E:\физминутки\img8 (1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Блок-схема: перфолента 8"/>
          <p:cNvSpPr/>
          <p:nvPr/>
        </p:nvSpPr>
        <p:spPr>
          <a:xfrm>
            <a:off x="3000364" y="571480"/>
            <a:ext cx="4143404" cy="1000132"/>
          </a:xfrm>
          <a:prstGeom prst="flowChartPunched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ПАЛЬЧИКОвая  гимнастика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1250133" y="3178967"/>
            <a:ext cx="4143404" cy="714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Дуга 13"/>
          <p:cNvSpPr/>
          <p:nvPr/>
        </p:nvSpPr>
        <p:spPr>
          <a:xfrm>
            <a:off x="3286116" y="1142984"/>
            <a:ext cx="2286016" cy="2357454"/>
          </a:xfrm>
          <a:prstGeom prst="arc">
            <a:avLst>
              <a:gd name="adj1" fmla="val 16200000"/>
              <a:gd name="adj2" fmla="val 48868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10800000">
            <a:off x="3357554" y="3500438"/>
            <a:ext cx="121444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286116" y="1142984"/>
            <a:ext cx="11430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1250133" y="3178967"/>
            <a:ext cx="4143404" cy="714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Дуга 13"/>
          <p:cNvSpPr/>
          <p:nvPr/>
        </p:nvSpPr>
        <p:spPr>
          <a:xfrm>
            <a:off x="3286116" y="1142984"/>
            <a:ext cx="2286016" cy="2357454"/>
          </a:xfrm>
          <a:prstGeom prst="arc">
            <a:avLst>
              <a:gd name="adj1" fmla="val 16200000"/>
              <a:gd name="adj2" fmla="val 48868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10800000">
            <a:off x="3357554" y="3500438"/>
            <a:ext cx="121444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286116" y="1142984"/>
            <a:ext cx="11430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130" name="Picture 2" descr="Марблс. 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EF3"/>
              </a:clrFrom>
              <a:clrTo>
                <a:srgbClr val="EFEE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3143248"/>
            <a:ext cx="3714744" cy="2905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42900"/>
            <a:ext cx="9144000" cy="70009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2B17E"/>
              </a:clrFrom>
              <a:clrTo>
                <a:srgbClr val="D2B17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42852"/>
            <a:ext cx="8786874" cy="63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Блок-схема: перфолента 4"/>
          <p:cNvSpPr/>
          <p:nvPr/>
        </p:nvSpPr>
        <p:spPr>
          <a:xfrm rot="10800000" flipV="1">
            <a:off x="3286116" y="428604"/>
            <a:ext cx="3357586" cy="1143008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БУКВОГРАД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Выноска-облако 5"/>
          <p:cNvSpPr/>
          <p:nvPr/>
        </p:nvSpPr>
        <p:spPr>
          <a:xfrm rot="12220083">
            <a:off x="386474" y="634092"/>
            <a:ext cx="1000132" cy="1036820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1142976" y="357166"/>
            <a:ext cx="1643074" cy="826962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melodiya-uvedomleni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57158" y="60722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1250133" y="3178967"/>
            <a:ext cx="4143404" cy="714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Дуга 13"/>
          <p:cNvSpPr/>
          <p:nvPr/>
        </p:nvSpPr>
        <p:spPr>
          <a:xfrm>
            <a:off x="3286116" y="1142984"/>
            <a:ext cx="2286016" cy="2357454"/>
          </a:xfrm>
          <a:prstGeom prst="arc">
            <a:avLst>
              <a:gd name="adj1" fmla="val 16200000"/>
              <a:gd name="adj2" fmla="val 48868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10800000">
            <a:off x="3357554" y="3500438"/>
            <a:ext cx="121444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286116" y="1142984"/>
            <a:ext cx="11430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815676"/>
            <a:ext cx="3071834" cy="535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572264" y="428604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2500306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28604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00430" y="428604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571480"/>
            <a:ext cx="1857388" cy="1100126"/>
          </a:xfrm>
          <a:prstGeom prst="rect">
            <a:avLst/>
          </a:prstGeom>
          <a:noFill/>
        </p:spPr>
      </p:pic>
      <p:sp>
        <p:nvSpPr>
          <p:cNvPr id="11" name="Стрелка вправо 10"/>
          <p:cNvSpPr/>
          <p:nvPr/>
        </p:nvSpPr>
        <p:spPr>
          <a:xfrm>
            <a:off x="2857488" y="1071546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71868" y="2500306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2500306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4857760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571868" y="4857760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572264" y="4857760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5857884" y="1071546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7393801" y="2035959"/>
            <a:ext cx="500066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0800000">
            <a:off x="5857884" y="3143248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0800000">
            <a:off x="2928926" y="3143248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1071538" y="4214818"/>
            <a:ext cx="714380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2857488" y="5357826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5929322" y="5357826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313" name="Object 1"/>
          <p:cNvGraphicFramePr>
            <a:graphicFrameLocks noChangeAspect="1"/>
          </p:cNvGraphicFramePr>
          <p:nvPr/>
        </p:nvGraphicFramePr>
        <p:xfrm>
          <a:off x="714348" y="428604"/>
          <a:ext cx="1857388" cy="1393041"/>
        </p:xfrm>
        <a:graphic>
          <a:graphicData uri="http://schemas.openxmlformats.org/presentationml/2006/ole">
            <p:oleObj spid="_x0000_s13313" name="Слайд" r:id="rId4" imgW="4569445" imgH="3426548" progId="PowerPoint.Slide.12">
              <p:embed/>
            </p:oleObj>
          </a:graphicData>
        </a:graphic>
      </p:graphicFrame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571480"/>
            <a:ext cx="1714512" cy="114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 l="2637" r="2441"/>
          <a:stretch>
            <a:fillRect/>
          </a:stretch>
        </p:blipFill>
        <p:spPr bwMode="auto">
          <a:xfrm>
            <a:off x="6858016" y="2643182"/>
            <a:ext cx="1714512" cy="105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3857620" y="2643182"/>
          <a:ext cx="1714512" cy="1285884"/>
        </p:xfrm>
        <a:graphic>
          <a:graphicData uri="http://schemas.openxmlformats.org/presentationml/2006/ole">
            <p:oleObj spid="_x0000_s13314" name="Слайд" r:id="rId7" imgW="4569445" imgH="3426548" progId="PowerPoint.Slide.12">
              <p:embed/>
            </p:oleObj>
          </a:graphicData>
        </a:graphic>
      </p:graphicFrame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2643182"/>
            <a:ext cx="167149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571472" y="5000636"/>
          <a:ext cx="1643074" cy="1232306"/>
        </p:xfrm>
        <a:graphic>
          <a:graphicData uri="http://schemas.openxmlformats.org/presentationml/2006/ole">
            <p:oleObj spid="_x0000_s13316" name="Слайд" r:id="rId9" imgW="4569445" imgH="3426548" progId="PowerPoint.Slide.12">
              <p:embed/>
            </p:oleObj>
          </a:graphicData>
        </a:graphic>
      </p:graphicFrame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3857620" y="4929198"/>
          <a:ext cx="1714480" cy="1285860"/>
        </p:xfrm>
        <a:graphic>
          <a:graphicData uri="http://schemas.openxmlformats.org/presentationml/2006/ole">
            <p:oleObj spid="_x0000_s13318" name="Слайд" r:id="rId10" imgW="4569445" imgH="3426548" progId="PowerPoint.Slide.12">
              <p:embed/>
            </p:oleObj>
          </a:graphicData>
        </a:graphic>
      </p:graphicFrame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929454" y="4929198"/>
          <a:ext cx="1619261" cy="1214446"/>
        </p:xfrm>
        <a:graphic>
          <a:graphicData uri="http://schemas.openxmlformats.org/presentationml/2006/ole">
            <p:oleObj spid="_x0000_s13320" name="Слайд" r:id="rId11" imgW="4569445" imgH="342654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yudmila\Desktop\ПРЕЗЕНТАЦИЯ\_razvitie_5f925fea4d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42900"/>
            <a:ext cx="9144000" cy="70009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тараторк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0034" y="1142984"/>
            <a:ext cx="8440676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572264" y="428604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2500306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28604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00430" y="428604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571480"/>
            <a:ext cx="1857388" cy="1100126"/>
          </a:xfrm>
          <a:prstGeom prst="rect">
            <a:avLst/>
          </a:prstGeom>
          <a:noFill/>
        </p:spPr>
      </p:pic>
      <p:sp>
        <p:nvSpPr>
          <p:cNvPr id="11" name="Стрелка вправо 10"/>
          <p:cNvSpPr/>
          <p:nvPr/>
        </p:nvSpPr>
        <p:spPr>
          <a:xfrm>
            <a:off x="2857488" y="1071546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71868" y="2500306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2500306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4857760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571868" y="4857760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643702" y="4857760"/>
            <a:ext cx="228601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5857884" y="1071546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7393801" y="2035959"/>
            <a:ext cx="500066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0800000">
            <a:off x="5857884" y="3143248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0800000">
            <a:off x="2928926" y="3143248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1071538" y="4214818"/>
            <a:ext cx="714380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2857488" y="5357826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5929322" y="5357826"/>
            <a:ext cx="571504" cy="2857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313" name="Object 1"/>
          <p:cNvGraphicFramePr>
            <a:graphicFrameLocks noChangeAspect="1"/>
          </p:cNvGraphicFramePr>
          <p:nvPr/>
        </p:nvGraphicFramePr>
        <p:xfrm>
          <a:off x="714348" y="428604"/>
          <a:ext cx="1857388" cy="1393041"/>
        </p:xfrm>
        <a:graphic>
          <a:graphicData uri="http://schemas.openxmlformats.org/presentationml/2006/ole">
            <p:oleObj spid="_x0000_s28674" name="Слайд" r:id="rId4" imgW="4569445" imgH="3426548" progId="PowerPoint.Slide.12">
              <p:embed/>
            </p:oleObj>
          </a:graphicData>
        </a:graphic>
      </p:graphicFrame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571480"/>
            <a:ext cx="1714512" cy="114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 l="2637" r="2441"/>
          <a:stretch>
            <a:fillRect/>
          </a:stretch>
        </p:blipFill>
        <p:spPr bwMode="auto">
          <a:xfrm>
            <a:off x="6858016" y="2643182"/>
            <a:ext cx="1714512" cy="105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3857620" y="2643182"/>
          <a:ext cx="1714512" cy="1285884"/>
        </p:xfrm>
        <a:graphic>
          <a:graphicData uri="http://schemas.openxmlformats.org/presentationml/2006/ole">
            <p:oleObj spid="_x0000_s28675" name="Слайд" r:id="rId7" imgW="4569445" imgH="3426548" progId="PowerPoint.Slide.12">
              <p:embed/>
            </p:oleObj>
          </a:graphicData>
        </a:graphic>
      </p:graphicFrame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2643182"/>
            <a:ext cx="167149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571472" y="5000636"/>
          <a:ext cx="1643074" cy="1232306"/>
        </p:xfrm>
        <a:graphic>
          <a:graphicData uri="http://schemas.openxmlformats.org/presentationml/2006/ole">
            <p:oleObj spid="_x0000_s28676" name="Слайд" r:id="rId9" imgW="4569445" imgH="3426548" progId="PowerPoint.Slide.12">
              <p:embed/>
            </p:oleObj>
          </a:graphicData>
        </a:graphic>
      </p:graphicFrame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3857620" y="4929198"/>
          <a:ext cx="1714480" cy="1285860"/>
        </p:xfrm>
        <a:graphic>
          <a:graphicData uri="http://schemas.openxmlformats.org/presentationml/2006/ole">
            <p:oleObj spid="_x0000_s28677" name="Слайд" r:id="rId10" imgW="4569445" imgH="3426548" progId="PowerPoint.Slide.12">
              <p:embed/>
            </p:oleObj>
          </a:graphicData>
        </a:graphic>
      </p:graphicFrame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929454" y="4929198"/>
          <a:ext cx="1619261" cy="1214446"/>
        </p:xfrm>
        <a:graphic>
          <a:graphicData uri="http://schemas.openxmlformats.org/presentationml/2006/ole">
            <p:oleObj spid="_x0000_s28678" name="Слайд" r:id="rId11" imgW="4569445" imgH="342654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мка 5"/>
          <p:cNvSpPr/>
          <p:nvPr/>
        </p:nvSpPr>
        <p:spPr>
          <a:xfrm>
            <a:off x="0" y="-142900"/>
            <a:ext cx="9144000" cy="70009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8914" name="Picture 2" descr="https://ds05.infourok.ru/uploads/ex/0293/000d0e6a-578fdb82/img1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 l="49219" t="69792" r="5468" b="7291"/>
          <a:stretch>
            <a:fillRect/>
          </a:stretch>
        </p:blipFill>
        <p:spPr bwMode="auto">
          <a:xfrm>
            <a:off x="1142976" y="2500306"/>
            <a:ext cx="6929486" cy="2633352"/>
          </a:xfrm>
          <a:prstGeom prst="rect">
            <a:avLst/>
          </a:prstGeom>
          <a:noFill/>
        </p:spPr>
      </p:pic>
      <p:sp>
        <p:nvSpPr>
          <p:cNvPr id="3" name="Блок-схема: перфолента 2"/>
          <p:cNvSpPr/>
          <p:nvPr/>
        </p:nvSpPr>
        <p:spPr>
          <a:xfrm>
            <a:off x="2571736" y="1142984"/>
            <a:ext cx="4143404" cy="1000132"/>
          </a:xfrm>
          <a:prstGeom prst="flowChartPunched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БИОЭНЕРГОПЛАСТИКА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 rot="5400000">
            <a:off x="857224" y="4357694"/>
            <a:ext cx="2643206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5400000">
            <a:off x="3286116" y="4357694"/>
            <a:ext cx="2643206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rot="5400000">
            <a:off x="5643570" y="4429132"/>
            <a:ext cx="2643206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5400000">
            <a:off x="4429124" y="1214422"/>
            <a:ext cx="2643206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2071670" y="1214422"/>
            <a:ext cx="2643206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-214346" y="1214422"/>
            <a:ext cx="2643206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ds04.infourok.ru/uploads/ex/109d/0007ffdc-e735293e/img5.jpg"/>
          <p:cNvPicPr>
            <a:picLocks noChangeAspect="1" noChangeArrowheads="1"/>
          </p:cNvPicPr>
          <p:nvPr/>
        </p:nvPicPr>
        <p:blipFill>
          <a:blip r:embed="rId2"/>
          <a:srcRect l="19531" t="27083" r="67969" b="56250"/>
          <a:stretch>
            <a:fillRect/>
          </a:stretch>
        </p:blipFill>
        <p:spPr bwMode="auto">
          <a:xfrm>
            <a:off x="500034" y="1857364"/>
            <a:ext cx="1214446" cy="1214446"/>
          </a:xfrm>
          <a:prstGeom prst="rect">
            <a:avLst/>
          </a:prstGeom>
          <a:noFill/>
        </p:spPr>
      </p:pic>
      <p:pic>
        <p:nvPicPr>
          <p:cNvPr id="3" name="Picture 2" descr="https://ds04.infourok.ru/uploads/ex/109d/0007ffdc-e735293e/img5.jpg"/>
          <p:cNvPicPr>
            <a:picLocks noChangeAspect="1" noChangeArrowheads="1"/>
          </p:cNvPicPr>
          <p:nvPr/>
        </p:nvPicPr>
        <p:blipFill>
          <a:blip r:embed="rId2"/>
          <a:srcRect l="34125" t="27083" r="52062" b="55208"/>
          <a:stretch>
            <a:fillRect/>
          </a:stretch>
        </p:blipFill>
        <p:spPr bwMode="auto">
          <a:xfrm>
            <a:off x="500034" y="642918"/>
            <a:ext cx="1197300" cy="1151250"/>
          </a:xfrm>
          <a:prstGeom prst="rect">
            <a:avLst/>
          </a:prstGeom>
          <a:noFill/>
        </p:spPr>
      </p:pic>
      <p:pic>
        <p:nvPicPr>
          <p:cNvPr id="13" name="Picture 2" descr="https://ds04.infourok.ru/uploads/ex/109d/0007ffdc-e735293e/img5.jpg"/>
          <p:cNvPicPr>
            <a:picLocks noChangeAspect="1" noChangeArrowheads="1"/>
          </p:cNvPicPr>
          <p:nvPr/>
        </p:nvPicPr>
        <p:blipFill>
          <a:blip r:embed="rId2"/>
          <a:srcRect l="19531" t="65625" r="67187" b="17709"/>
          <a:stretch>
            <a:fillRect/>
          </a:stretch>
        </p:blipFill>
        <p:spPr bwMode="auto">
          <a:xfrm>
            <a:off x="5143504" y="1928802"/>
            <a:ext cx="1259906" cy="1226352"/>
          </a:xfrm>
          <a:prstGeom prst="rect">
            <a:avLst/>
          </a:prstGeom>
          <a:noFill/>
        </p:spPr>
      </p:pic>
      <p:pic>
        <p:nvPicPr>
          <p:cNvPr id="14" name="Picture 2" descr="https://ds04.infourok.ru/uploads/ex/109d/0007ffdc-e735293e/img5.jpg"/>
          <p:cNvPicPr>
            <a:picLocks noChangeAspect="1" noChangeArrowheads="1"/>
          </p:cNvPicPr>
          <p:nvPr/>
        </p:nvPicPr>
        <p:blipFill>
          <a:blip r:embed="rId2"/>
          <a:srcRect l="33594" t="62500" r="50781" b="17709"/>
          <a:stretch>
            <a:fillRect/>
          </a:stretch>
        </p:blipFill>
        <p:spPr bwMode="auto">
          <a:xfrm>
            <a:off x="5143504" y="642918"/>
            <a:ext cx="1214446" cy="1153723"/>
          </a:xfrm>
          <a:prstGeom prst="rect">
            <a:avLst/>
          </a:prstGeom>
          <a:noFill/>
        </p:spPr>
      </p:pic>
      <p:pic>
        <p:nvPicPr>
          <p:cNvPr id="15" name="Picture 4" descr="http://fs.soc.cap.ru/soc20/kanash-centr/news/2020/04/27/50e16747-0590-4920-ab54-4868a4958fbb/logoped.jpg"/>
          <p:cNvPicPr>
            <a:picLocks noChangeAspect="1" noChangeArrowheads="1"/>
          </p:cNvPicPr>
          <p:nvPr/>
        </p:nvPicPr>
        <p:blipFill>
          <a:blip r:embed="rId3"/>
          <a:srcRect l="53906" t="15625" r="26562" b="51042"/>
          <a:stretch>
            <a:fillRect/>
          </a:stretch>
        </p:blipFill>
        <p:spPr bwMode="auto">
          <a:xfrm>
            <a:off x="6357950" y="5143512"/>
            <a:ext cx="1214446" cy="1208732"/>
          </a:xfrm>
          <a:prstGeom prst="rect">
            <a:avLst/>
          </a:prstGeom>
          <a:noFill/>
        </p:spPr>
      </p:pic>
      <p:pic>
        <p:nvPicPr>
          <p:cNvPr id="16" name="Picture 2" descr="«Качели»"/>
          <p:cNvPicPr>
            <a:picLocks noChangeAspect="1" noChangeArrowheads="1"/>
          </p:cNvPicPr>
          <p:nvPr/>
        </p:nvPicPr>
        <p:blipFill>
          <a:blip r:embed="rId4" cstate="print"/>
          <a:srcRect l="54038" t="9436" r="10443" b="27341"/>
          <a:stretch>
            <a:fillRect/>
          </a:stretch>
        </p:blipFill>
        <p:spPr bwMode="auto">
          <a:xfrm>
            <a:off x="6357950" y="3857628"/>
            <a:ext cx="1214446" cy="1166603"/>
          </a:xfrm>
          <a:prstGeom prst="rect">
            <a:avLst/>
          </a:prstGeom>
          <a:noFill/>
        </p:spPr>
      </p:pic>
      <p:pic>
        <p:nvPicPr>
          <p:cNvPr id="17" name="Picture 6" descr="https://tops-blogs.ru/800/600/https/ds05.infourok.ru/uploads/ex/0754/000264cb-77a44435/hello_html_1c18295f.jpg"/>
          <p:cNvPicPr>
            <a:picLocks noChangeAspect="1" noChangeArrowheads="1"/>
          </p:cNvPicPr>
          <p:nvPr/>
        </p:nvPicPr>
        <p:blipFill>
          <a:blip r:embed="rId5"/>
          <a:srcRect l="31143" t="17487" r="57272" b="65026"/>
          <a:stretch>
            <a:fillRect/>
          </a:stretch>
        </p:blipFill>
        <p:spPr bwMode="auto">
          <a:xfrm>
            <a:off x="2786050" y="1928802"/>
            <a:ext cx="1214447" cy="1214446"/>
          </a:xfrm>
          <a:prstGeom prst="rect">
            <a:avLst/>
          </a:prstGeom>
          <a:noFill/>
        </p:spPr>
      </p:pic>
      <p:pic>
        <p:nvPicPr>
          <p:cNvPr id="18" name="Picture 2" descr="«Лошадка»"/>
          <p:cNvPicPr>
            <a:picLocks noChangeAspect="1" noChangeArrowheads="1"/>
          </p:cNvPicPr>
          <p:nvPr/>
        </p:nvPicPr>
        <p:blipFill>
          <a:blip r:embed="rId6"/>
          <a:srcRect l="61997" t="13704" r="5468" b="37673"/>
          <a:stretch>
            <a:fillRect/>
          </a:stretch>
        </p:blipFill>
        <p:spPr bwMode="auto">
          <a:xfrm>
            <a:off x="2786050" y="642918"/>
            <a:ext cx="1214446" cy="1197437"/>
          </a:xfrm>
          <a:prstGeom prst="rect">
            <a:avLst/>
          </a:prstGeom>
          <a:noFill/>
        </p:spPr>
      </p:pic>
      <p:pic>
        <p:nvPicPr>
          <p:cNvPr id="19" name="Picture 2" descr="https://ds04.infourok.ru/uploads/ex/0f6f/00079d06-1be4ca78/img8.jpg"/>
          <p:cNvPicPr>
            <a:picLocks noChangeAspect="1" noChangeArrowheads="1"/>
          </p:cNvPicPr>
          <p:nvPr/>
        </p:nvPicPr>
        <p:blipFill>
          <a:blip r:embed="rId7" cstate="print"/>
          <a:srcRect l="22657" t="50000" r="48437" b="13541"/>
          <a:stretch>
            <a:fillRect/>
          </a:stretch>
        </p:blipFill>
        <p:spPr bwMode="auto">
          <a:xfrm>
            <a:off x="4071934" y="5143512"/>
            <a:ext cx="1132803" cy="1071570"/>
          </a:xfrm>
          <a:prstGeom prst="rect">
            <a:avLst/>
          </a:prstGeom>
          <a:noFill/>
        </p:spPr>
      </p:pic>
      <p:pic>
        <p:nvPicPr>
          <p:cNvPr id="21" name="Picture 4" descr="https://ds04.infourok.ru/uploads/ex/1040/00025a2f-02dcb2cc/img11.jpg"/>
          <p:cNvPicPr>
            <a:picLocks noChangeAspect="1" noChangeArrowheads="1"/>
          </p:cNvPicPr>
          <p:nvPr/>
        </p:nvPicPr>
        <p:blipFill>
          <a:blip r:embed="rId8" cstate="print"/>
          <a:srcRect l="11580" t="16736" r="61858" b="28056"/>
          <a:stretch>
            <a:fillRect/>
          </a:stretch>
        </p:blipFill>
        <p:spPr bwMode="auto">
          <a:xfrm>
            <a:off x="4214810" y="3857628"/>
            <a:ext cx="785818" cy="1002233"/>
          </a:xfrm>
          <a:prstGeom prst="rect">
            <a:avLst/>
          </a:prstGeom>
          <a:noFill/>
        </p:spPr>
      </p:pic>
      <p:pic>
        <p:nvPicPr>
          <p:cNvPr id="34820" name="Picture 4" descr="https://nuances-rie.com/wp-content/uploads/2016/10/indjuk-1.jpg"/>
          <p:cNvPicPr>
            <a:picLocks noChangeAspect="1" noChangeArrowheads="1"/>
          </p:cNvPicPr>
          <p:nvPr/>
        </p:nvPicPr>
        <p:blipFill>
          <a:blip r:embed="rId9"/>
          <a:srcRect l="47486" t="13686" r="4374" b="17883"/>
          <a:stretch>
            <a:fillRect/>
          </a:stretch>
        </p:blipFill>
        <p:spPr bwMode="auto">
          <a:xfrm>
            <a:off x="1571604" y="3786190"/>
            <a:ext cx="1214446" cy="1143008"/>
          </a:xfrm>
          <a:prstGeom prst="rect">
            <a:avLst/>
          </a:prstGeom>
          <a:noFill/>
        </p:spPr>
      </p:pic>
      <p:pic>
        <p:nvPicPr>
          <p:cNvPr id="24" name="Picture 8" descr="https://ds04.infourok.ru/uploads/ex/05ca/0001ee11-3dbe9b19/hello_html_9704557.jpg"/>
          <p:cNvPicPr>
            <a:picLocks noChangeAspect="1" noChangeArrowheads="1"/>
          </p:cNvPicPr>
          <p:nvPr/>
        </p:nvPicPr>
        <p:blipFill>
          <a:blip r:embed="rId10"/>
          <a:srcRect l="10781" t="29308" r="59453" b="25399"/>
          <a:stretch>
            <a:fillRect/>
          </a:stretch>
        </p:blipFill>
        <p:spPr bwMode="auto">
          <a:xfrm>
            <a:off x="1571604" y="5072074"/>
            <a:ext cx="1214446" cy="1152578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 rot="5400000">
            <a:off x="6643702" y="1142984"/>
            <a:ext cx="2643206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698" name="Picture 2" descr="https://ds03.infourok.ru/uploads/ex/050c/0004e70b-6364ff95/hello_html_22d0c3f6.jpg"/>
          <p:cNvPicPr>
            <a:picLocks noChangeAspect="1" noChangeArrowheads="1"/>
          </p:cNvPicPr>
          <p:nvPr/>
        </p:nvPicPr>
        <p:blipFill>
          <a:blip r:embed="rId11"/>
          <a:srcRect l="15468" t="22500" r="57343" b="46250"/>
          <a:stretch>
            <a:fillRect/>
          </a:stretch>
        </p:blipFill>
        <p:spPr bwMode="auto">
          <a:xfrm>
            <a:off x="7358082" y="1857364"/>
            <a:ext cx="1214446" cy="1214446"/>
          </a:xfrm>
          <a:prstGeom prst="rect">
            <a:avLst/>
          </a:prstGeom>
          <a:noFill/>
        </p:spPr>
      </p:pic>
      <p:pic>
        <p:nvPicPr>
          <p:cNvPr id="35" name="Picture 2" descr="https://ds03.infourok.ru/uploads/ex/050c/0004e70b-6364ff95/hello_html_22d0c3f6.jpg"/>
          <p:cNvPicPr>
            <a:picLocks noChangeAspect="1" noChangeArrowheads="1"/>
          </p:cNvPicPr>
          <p:nvPr/>
        </p:nvPicPr>
        <p:blipFill>
          <a:blip r:embed="rId11"/>
          <a:srcRect l="52500" t="18750" r="10937" b="43750"/>
          <a:stretch>
            <a:fillRect/>
          </a:stretch>
        </p:blipFill>
        <p:spPr bwMode="auto">
          <a:xfrm>
            <a:off x="7358082" y="571480"/>
            <a:ext cx="1214446" cy="1143008"/>
          </a:xfrm>
          <a:prstGeom prst="rect">
            <a:avLst/>
          </a:prstGeom>
          <a:noFill/>
        </p:spPr>
      </p:pic>
      <p:sp>
        <p:nvSpPr>
          <p:cNvPr id="38" name="Стрелка вправо 37"/>
          <p:cNvSpPr/>
          <p:nvPr/>
        </p:nvSpPr>
        <p:spPr>
          <a:xfrm>
            <a:off x="1928794" y="1643050"/>
            <a:ext cx="71438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4286248" y="1643050"/>
            <a:ext cx="71438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6500826" y="1643050"/>
            <a:ext cx="71438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7418617">
            <a:off x="7614826" y="3332543"/>
            <a:ext cx="71438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10800000">
            <a:off x="2928926" y="4643446"/>
            <a:ext cx="71438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10800000">
            <a:off x="5357818" y="4714884"/>
            <a:ext cx="71438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992" y="500042"/>
            <a:ext cx="8748008" cy="585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0417" name="Object 1"/>
          <p:cNvGraphicFramePr>
            <a:graphicFrameLocks noChangeAspect="1"/>
          </p:cNvGraphicFramePr>
          <p:nvPr/>
        </p:nvGraphicFramePr>
        <p:xfrm>
          <a:off x="571472" y="428604"/>
          <a:ext cx="7929618" cy="5947214"/>
        </p:xfrm>
        <a:graphic>
          <a:graphicData uri="http://schemas.openxmlformats.org/presentationml/2006/ole">
            <p:oleObj spid="_x0000_s60417" name="Слайд" r:id="rId3" imgW="4569445" imgH="342654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5400000" flipH="1">
            <a:off x="4429140" y="-414342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 flipH="1">
            <a:off x="4429140" y="2428860"/>
            <a:ext cx="285720" cy="857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H="1">
            <a:off x="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H="1">
            <a:off x="8858280" y="0"/>
            <a:ext cx="2857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FE6D1"/>
              </a:clrFrom>
              <a:clrTo>
                <a:srgbClr val="DFE6D1">
                  <a:alpha val="0"/>
                </a:srgbClr>
              </a:clrTo>
            </a:clrChange>
          </a:blip>
          <a:srcRect l="2637" r="2441"/>
          <a:stretch>
            <a:fillRect/>
          </a:stretch>
        </p:blipFill>
        <p:spPr bwMode="auto">
          <a:xfrm>
            <a:off x="500034" y="928670"/>
            <a:ext cx="8229296" cy="534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Шарик для массажа Су дж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857232"/>
            <a:ext cx="2000264" cy="1680222"/>
          </a:xfrm>
          <a:prstGeom prst="rect">
            <a:avLst/>
          </a:prstGeom>
          <a:noFill/>
          <a:ln w="38100" algn="ctr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47</Words>
  <PresentationFormat>Экран (4:3)</PresentationFormat>
  <Paragraphs>15</Paragraphs>
  <Slides>22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Золотой Ключик 2</dc:creator>
  <cp:lastModifiedBy>Золотой Ключик 2</cp:lastModifiedBy>
  <cp:revision>21</cp:revision>
  <dcterms:created xsi:type="dcterms:W3CDTF">2022-03-10T18:13:23Z</dcterms:created>
  <dcterms:modified xsi:type="dcterms:W3CDTF">2022-03-18T06:57:42Z</dcterms:modified>
</cp:coreProperties>
</file>