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3" r:id="rId2"/>
    <p:sldMasterId id="2147483684" r:id="rId3"/>
  </p:sldMasterIdLst>
  <p:notesMasterIdLst>
    <p:notesMasterId r:id="rId21"/>
  </p:notesMasterIdLst>
  <p:sldIdLst>
    <p:sldId id="256" r:id="rId4"/>
    <p:sldId id="268" r:id="rId5"/>
    <p:sldId id="257" r:id="rId6"/>
    <p:sldId id="258" r:id="rId7"/>
    <p:sldId id="259" r:id="rId8"/>
    <p:sldId id="260" r:id="rId9"/>
    <p:sldId id="261" r:id="rId10"/>
    <p:sldId id="267" r:id="rId11"/>
    <p:sldId id="269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0656D-E4F2-4C6B-910E-D3BA28C5C441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983743-670F-4976-92E4-BE4EC3DA9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CDF27-0B6A-46C9-BC42-9DA97DE90F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CDC40-7A72-47CE-9631-2FCCCC88C3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76B537E-3032-40B2-A726-145D7613848A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4AFB5-F0D0-40FF-B3FF-61AE981706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3FC13-F78D-48BE-BD14-2A79B98F67C7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C5F64-597D-471C-AB9F-4647D5A45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1C82E-39D6-4793-A4D0-8CE607D3C388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1CCD0-0B77-4BFB-B071-041B379E1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EEE1CB-AB44-41BB-AE53-EBE8F30D0D47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269532-4036-43AF-8EE5-31E983FCF6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1E637-6FA4-4600-A57A-73ABF30FA490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A040-F11C-4C70-BF2C-31313D231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C2A3F-759B-47D0-9AD4-0B5C87C1174E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6849-B2F9-4C36-8A43-E19AA696C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3763F-8066-4D04-B875-50003EFE24C1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3B93-8D47-48F4-AB9A-7E3852C38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860FD-30D7-4645-8577-0642F7F6F875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87115-98D7-4807-999E-E4C876D9C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4734-9683-495D-8DFE-F50DD9E8E022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1629-2756-4867-8394-56D8143C2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B97CD-CB8A-4763-945C-E783828AA742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35339-AFC4-4C70-A669-3FB17A4ED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F97EE-2EC7-4BDE-900F-17EBBCC32BE2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A3C3-2490-4F80-95AF-0B7A29E61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4513A-FCD8-4FE0-B2ED-2795F112AD4D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D2B47-3C72-4AF0-B4E4-5F680BD892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9490C3-0757-4E6B-ACEE-61224FF37E99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ED83-3ABD-464C-A27C-9D301559A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91C17-7BF5-4FF0-A9F3-B8F422E62EFD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C949-92C2-442C-8919-E14544E0F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21B2C-C2C8-4ABF-92A8-64113D50D047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6423-BFFC-4BD4-8377-D3F34DA71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5841-0A16-40B7-9E32-D1EFE1C62E09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B4A9-4E04-4298-9C5A-01F6538A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9C0A-5926-4C89-9A0C-875D197A7EFA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6FF3-5648-44DC-9EE2-9F5A30F3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D065-3065-4640-9F68-D6E7F532D9C6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E1E7-2D9E-4268-8035-109AA3B7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ACA3-DA03-4791-A61A-FDA71491E0B1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A7A8-3396-42BE-9C1E-5E9A5D9D5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FFF07-7F78-4177-8CCF-1B465BBC0A5F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6595B-8E65-4F6F-A3C7-EDE53C6BE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5B4B3-C36B-4C70-948E-B839D556765D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5D1C7-5E45-40F7-9214-351ACC913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4ECD8-D952-4691-A81B-61803BB1EF6B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267BD-18C2-4F4F-A7BD-05AB2F609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073EA-8CA5-4EE6-8F58-2DE741109DF0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9169-4A15-4631-A4BE-F8FD6E17F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79D6D-BFEF-4DC9-974E-30C803A9ECE6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8D2C-5ACC-4B10-B85A-96ACEA8A7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07DF2-3E1A-41EE-97BA-4DF0D7321CC4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5681-5F77-44AD-BDFF-68FCF42B8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FEF83-C2FC-4252-8CFF-A2D92EA159DF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DB56-5034-43B1-A9A5-838C8DAFB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83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E697891-F368-41E3-95C4-A0800C5A3FC8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5D9DEF-CD56-488E-83A2-7930E7F684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FF0368E-79D6-48D3-81EF-1612FD0319BD}" type="datetimeFigureOut">
              <a:rPr lang="ru-RU"/>
              <a:pPr/>
              <a:t>30.10.2022</a:t>
            </a:fld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012B542-86A5-43AD-8A90-27D46A4F1D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2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067EE-ABD5-4F41-9837-FA2E1EA9CBB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25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D9331-1F6C-4EFE-ADFB-AEB65D6AA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900" b="1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900" b="1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chemeClr val="tx2"/>
                </a:solidFill>
              </a:rPr>
              <a:t>My favourite food</a:t>
            </a:r>
            <a:endParaRPr lang="ru-RU" sz="4800" b="1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1900" b="1">
              <a:solidFill>
                <a:schemeClr val="tx2"/>
              </a:solidFill>
            </a:endParaRPr>
          </a:p>
        </p:txBody>
      </p:sp>
      <p:pic>
        <p:nvPicPr>
          <p:cNvPr id="14339" name="Picture 2" descr="http://3.bp.blogspot.com/-i1YjNYAXwhE/UpxzmVdnLhI/AAAAAAAAMuw/YN0JIp-Gs8w/s1600/%D0%BA%D1%80%D0%B0%D1%81%D0%B8%D0%B2%D0%B0%D1%8F+%D0%B5%D0%B4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324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smaylik-58ea4ebd6d8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997200"/>
            <a:ext cx="29495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7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graphicFrame>
        <p:nvGraphicFramePr>
          <p:cNvPr id="25652" name="Group 52"/>
          <p:cNvGraphicFramePr>
            <a:graphicFrameLocks noGrp="1"/>
          </p:cNvGraphicFramePr>
          <p:nvPr>
            <p:ph sz="half" idx="4294967295"/>
          </p:nvPr>
        </p:nvGraphicFramePr>
        <p:xfrm>
          <a:off x="468313" y="1628775"/>
          <a:ext cx="3657600" cy="5051425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biscuit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salad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cake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cheese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45" name="Group 45"/>
          <p:cNvGraphicFramePr>
            <a:graphicFrameLocks noGrp="1"/>
          </p:cNvGraphicFramePr>
          <p:nvPr>
            <p:ph sz="quarter" idx="4294967295"/>
          </p:nvPr>
        </p:nvGraphicFramePr>
        <p:xfrm>
          <a:off x="4652963" y="1600200"/>
          <a:ext cx="4033837" cy="3579813"/>
        </p:xfrm>
        <a:graphic>
          <a:graphicData uri="http://schemas.openxmlformats.org/drawingml/2006/table">
            <a:tbl>
              <a:tblPr/>
              <a:tblGrid>
                <a:gridCol w="403383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spaghetti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chips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ice cream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53" name="Group 53"/>
          <p:cNvGraphicFramePr>
            <a:graphicFrameLocks noGrp="1"/>
          </p:cNvGraphicFramePr>
          <p:nvPr>
            <p:ph sz="quarter" idx="4294967295"/>
          </p:nvPr>
        </p:nvGraphicFramePr>
        <p:xfrm>
          <a:off x="4284663" y="4149725"/>
          <a:ext cx="3640137" cy="2587625"/>
        </p:xfrm>
        <a:graphic>
          <a:graphicData uri="http://schemas.openxmlformats.org/drawingml/2006/table">
            <a:tbl>
              <a:tblPr/>
              <a:tblGrid>
                <a:gridCol w="3640137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cheese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cake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chips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13579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-80963"/>
            <a:ext cx="9048750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   </a:t>
            </a:r>
            <a:r>
              <a:rPr lang="ru-RU" sz="4400"/>
              <a:t>                  </a:t>
            </a:r>
            <a:r>
              <a:rPr lang="en-US" sz="4400"/>
              <a:t>Dear …!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   </a:t>
            </a:r>
            <a:r>
              <a:rPr lang="ru-RU" sz="4400"/>
              <a:t>        </a:t>
            </a:r>
            <a:r>
              <a:rPr lang="en-US" sz="4400"/>
              <a:t> Happy birthday to you!</a:t>
            </a:r>
          </a:p>
          <a:p>
            <a:pPr>
              <a:buFont typeface="Wingdings" pitchFamily="2" charset="2"/>
              <a:buNone/>
            </a:pPr>
            <a:r>
              <a:rPr lang="en-US" sz="4400"/>
              <a:t>    </a:t>
            </a:r>
            <a:r>
              <a:rPr lang="ru-RU" sz="4400"/>
              <a:t>        </a:t>
            </a:r>
            <a:r>
              <a:rPr lang="en-US" sz="4400"/>
              <a:t>Have a nice day!</a:t>
            </a:r>
          </a:p>
          <a:p>
            <a:pPr>
              <a:buFont typeface="Wingdings" pitchFamily="2" charset="2"/>
              <a:buNone/>
            </a:pPr>
            <a:r>
              <a:rPr lang="ru-RU" sz="4400"/>
              <a:t>       </a:t>
            </a:r>
            <a:r>
              <a:rPr lang="en-US" sz="4400"/>
              <a:t>    </a:t>
            </a:r>
            <a:r>
              <a:rPr lang="ru-RU" sz="4400"/>
              <a:t>          </a:t>
            </a:r>
            <a:r>
              <a:rPr lang="en-US" sz="4400"/>
              <a:t> …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000"/>
              <a:t>«Я съел бы еще…»</a:t>
            </a:r>
          </a:p>
          <a:p>
            <a:r>
              <a:rPr lang="en-US" sz="4000"/>
              <a:t>I would eat more…</a:t>
            </a:r>
            <a:endParaRPr lang="ru-RU" sz="4000"/>
          </a:p>
          <a:p>
            <a:endParaRPr lang="ru-RU" sz="4000"/>
          </a:p>
        </p:txBody>
      </p:sp>
      <p:pic>
        <p:nvPicPr>
          <p:cNvPr id="27651" name="Picture 4" descr="8d542d726d1e9656c88d883c41b9d4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0213"/>
            <a:ext cx="35639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400"/>
              <a:t>«Я почти переварил…»</a:t>
            </a:r>
          </a:p>
          <a:p>
            <a:r>
              <a:rPr lang="en-US" sz="4400"/>
              <a:t>I almost digested…</a:t>
            </a:r>
            <a:endParaRPr lang="ru-RU" sz="4400"/>
          </a:p>
          <a:p>
            <a:endParaRPr lang="ru-RU" sz="4400"/>
          </a:p>
          <a:p>
            <a:endParaRPr lang="ru-RU" sz="4400"/>
          </a:p>
        </p:txBody>
      </p:sp>
      <p:pic>
        <p:nvPicPr>
          <p:cNvPr id="28675" name="Picture 4" descr="Sorry-I-am-rather-s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8194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400"/>
              <a:t>«Я переел…»</a:t>
            </a:r>
          </a:p>
          <a:p>
            <a:r>
              <a:rPr lang="en-US" sz="4400"/>
              <a:t>I ate too much…»</a:t>
            </a:r>
            <a:endParaRPr lang="ru-RU" sz="4400"/>
          </a:p>
          <a:p>
            <a:endParaRPr lang="ru-RU" sz="4400"/>
          </a:p>
        </p:txBody>
      </p:sp>
      <p:pic>
        <p:nvPicPr>
          <p:cNvPr id="29699" name="Picture 5" descr="70021_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887663"/>
            <a:ext cx="453072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000"/>
              <a:t>«Больше всего мне понравилось…»</a:t>
            </a:r>
          </a:p>
          <a:p>
            <a:r>
              <a:rPr lang="en-US" sz="4000"/>
              <a:t>Most of all I liked…»</a:t>
            </a:r>
            <a:endParaRPr lang="ru-RU" sz="4000"/>
          </a:p>
          <a:p>
            <a:endParaRPr lang="ru-RU" sz="4000"/>
          </a:p>
          <a:p>
            <a:endParaRPr lang="ru-RU" sz="4000">
              <a:latin typeface="Times New Roman" pitchFamily="18" charset="0"/>
            </a:endParaRPr>
          </a:p>
        </p:txBody>
      </p:sp>
      <p:pic>
        <p:nvPicPr>
          <p:cNvPr id="30723" name="Picture 4" descr="Rebenok-s-ed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924175"/>
            <a:ext cx="5492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000"/>
              <a:t>Пожалуйста, добавьте еще…»</a:t>
            </a:r>
          </a:p>
          <a:p>
            <a:r>
              <a:rPr lang="en-US" sz="4000"/>
              <a:t>Please add more…»"</a:t>
            </a:r>
            <a:endParaRPr lang="ru-RU" sz="4000"/>
          </a:p>
          <a:p>
            <a:endParaRPr lang="ru-RU" sz="4000"/>
          </a:p>
        </p:txBody>
      </p:sp>
      <p:pic>
        <p:nvPicPr>
          <p:cNvPr id="31747" name="Picture 4" descr="kot-koshka-stol-ryzhii-tarelka-kukhnia-miaso-korichnevyi-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924175"/>
            <a:ext cx="518318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4" descr="96b31afdd8ca1b57a8a847ce112bcd98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4700"/>
              <a:t>One, Two, Three</a:t>
            </a:r>
            <a:r>
              <a:rPr lang="en-US" sz="4700"/>
              <a:t/>
            </a:r>
            <a:br>
              <a:rPr lang="en-US" sz="4700"/>
            </a:br>
            <a:endParaRPr lang="ru-RU" sz="4700"/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300"/>
              <a:t>One, two, three.</a:t>
            </a:r>
            <a:endParaRPr lang="en-US" sz="4300"/>
          </a:p>
          <a:p>
            <a:r>
              <a:rPr lang="ru-RU" sz="4300"/>
              <a:t> Let me see – </a:t>
            </a:r>
            <a:endParaRPr lang="en-US" sz="4300"/>
          </a:p>
          <a:p>
            <a:r>
              <a:rPr lang="ru-RU" sz="4300"/>
              <a:t>Who likes coffee </a:t>
            </a:r>
            <a:endParaRPr lang="en-US" sz="4300"/>
          </a:p>
          <a:p>
            <a:r>
              <a:rPr lang="ru-RU" sz="4300"/>
              <a:t>And who likes tea?</a:t>
            </a:r>
            <a:r>
              <a:rPr lang="ru-RU" sz="3900"/>
              <a:t> </a:t>
            </a:r>
          </a:p>
        </p:txBody>
      </p:sp>
      <p:pic>
        <p:nvPicPr>
          <p:cNvPr id="15363" name="Picture 4" descr="inserto-tea-coffee-domenico-ceramika-kons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57563"/>
            <a:ext cx="4140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750" y="0"/>
            <a:ext cx="1247775" cy="295275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C"/>
              </a:clrFrom>
              <a:clrTo>
                <a:srgbClr val="F4F4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20161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724400"/>
            <a:ext cx="3276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829050"/>
            <a:ext cx="333216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5463" y="-31750"/>
            <a:ext cx="30448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751138" y="3303588"/>
            <a:ext cx="163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spag</a:t>
            </a:r>
            <a:r>
              <a:rPr lang="ru-RU" sz="2800"/>
              <a:t>_</a:t>
            </a:r>
            <a:r>
              <a:rPr lang="en-US" sz="2800"/>
              <a:t>etti</a:t>
            </a:r>
            <a:endParaRPr lang="ru-RU" sz="2800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911725" y="1935163"/>
            <a:ext cx="113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</a:t>
            </a:r>
            <a:r>
              <a:rPr lang="ru-RU" sz="2800"/>
              <a:t>_</a:t>
            </a:r>
            <a:r>
              <a:rPr lang="en-US" sz="2800"/>
              <a:t>zza</a:t>
            </a:r>
            <a:endParaRPr lang="ru-RU" sz="280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887538" y="13589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</a:t>
            </a:r>
            <a:r>
              <a:rPr lang="ru-RU" sz="2800"/>
              <a:t>_</a:t>
            </a:r>
            <a:r>
              <a:rPr lang="en-US" sz="2800"/>
              <a:t>cken</a:t>
            </a:r>
            <a:endParaRPr lang="ru-RU" sz="2800"/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487988" y="280035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bi</a:t>
            </a:r>
            <a:r>
              <a:rPr lang="ru-RU" sz="2800"/>
              <a:t>_</a:t>
            </a:r>
            <a:r>
              <a:rPr lang="en-US" sz="2800"/>
              <a:t>cuit</a:t>
            </a:r>
            <a:endParaRPr lang="ru-RU" sz="2800"/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3471863" y="4383088"/>
            <a:ext cx="1749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ice </a:t>
            </a:r>
            <a:r>
              <a:rPr lang="ru-RU" sz="2800"/>
              <a:t>_</a:t>
            </a:r>
            <a:r>
              <a:rPr lang="en-US" sz="2800"/>
              <a:t>ream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endParaRPr lang="ru-RU"/>
          </a:p>
        </p:txBody>
      </p:sp>
      <p:pic>
        <p:nvPicPr>
          <p:cNvPr id="17410" name="Объект 3" descr="image25.jpe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0"/>
            <a:ext cx="2016125" cy="1657350"/>
          </a:xfrm>
        </p:spPr>
      </p:pic>
      <p:pic>
        <p:nvPicPr>
          <p:cNvPr id="17411" name="Рисунок 4" descr="image1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205038"/>
            <a:ext cx="25971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292600"/>
            <a:ext cx="25034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image19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581525"/>
            <a:ext cx="198596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 descr="image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2420938"/>
            <a:ext cx="19081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967038" y="35083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mil</a:t>
            </a:r>
            <a:r>
              <a:rPr lang="ru-RU" sz="2800"/>
              <a:t>_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3203575" y="2565400"/>
            <a:ext cx="957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_</a:t>
            </a:r>
            <a:r>
              <a:rPr lang="en-US" sz="2800"/>
              <a:t>ake</a:t>
            </a:r>
            <a:endParaRPr lang="ru-RU" sz="2800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987675" y="47244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ric</a:t>
            </a:r>
            <a:r>
              <a:rPr lang="ru-RU" sz="2800"/>
              <a:t>_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716463" y="333375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</a:t>
            </a:r>
            <a:r>
              <a:rPr lang="ru-RU" sz="2800"/>
              <a:t>__</a:t>
            </a:r>
            <a:r>
              <a:rPr lang="en-US" sz="2800"/>
              <a:t>se</a:t>
            </a:r>
            <a:endParaRPr lang="ru-RU" sz="280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056188" y="222408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</a:t>
            </a:r>
            <a:r>
              <a:rPr lang="ru-RU" sz="2800"/>
              <a:t>_</a:t>
            </a:r>
            <a:r>
              <a:rPr lang="en-US" sz="2800"/>
              <a:t>lad</a:t>
            </a:r>
            <a:endParaRPr lang="ru-RU" sz="2800"/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767263" y="4024313"/>
            <a:ext cx="1135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</a:t>
            </a:r>
            <a:r>
              <a:rPr lang="ru-RU" sz="2800"/>
              <a:t>_</a:t>
            </a:r>
            <a:r>
              <a:rPr lang="en-US" sz="2800"/>
              <a:t>ps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en-US"/>
              <a:t>I LIKE</a:t>
            </a: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088" y="476250"/>
            <a:ext cx="1393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68405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en-US"/>
              <a:t>I DON’T LIKE</a:t>
            </a: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3437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88913"/>
            <a:ext cx="19177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en-US"/>
              <a:t>PRESENT SIMPLE</a:t>
            </a: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/>
              <a:t>утвердительная форма</a:t>
            </a:r>
          </a:p>
          <a:p>
            <a:pPr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en-US" sz="4000">
                <a:solidFill>
                  <a:srgbClr val="C00000"/>
                </a:solidFill>
                <a:latin typeface="Arial Black" pitchFamily="34" charset="0"/>
              </a:rPr>
              <a:t>                                    </a:t>
            </a:r>
            <a:r>
              <a:rPr lang="en-US" sz="4000" b="1">
                <a:solidFill>
                  <a:srgbClr val="C00000"/>
                </a:solidFill>
                <a:latin typeface="Comic Sans MS" pitchFamily="66" charset="0"/>
              </a:rPr>
              <a:t>like</a:t>
            </a:r>
            <a:endParaRPr lang="ru-RU" sz="4000" b="1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en-US" b="1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en-US" sz="4000" b="1">
                <a:solidFill>
                  <a:srgbClr val="C00000"/>
                </a:solidFill>
                <a:latin typeface="Comic Sans MS" pitchFamily="66" charset="0"/>
              </a:rPr>
              <a:t>likes</a:t>
            </a:r>
            <a:endParaRPr lang="en-US" b="1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/>
              <a:t>отрицательная форма</a:t>
            </a:r>
          </a:p>
          <a:p>
            <a:pPr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en-US" sz="4000"/>
              <a:t>                                            </a:t>
            </a:r>
            <a:r>
              <a:rPr lang="en-US" sz="4000" b="1">
                <a:solidFill>
                  <a:srgbClr val="C00000"/>
                </a:solidFill>
                <a:latin typeface="Comic Sans MS" pitchFamily="66" charset="0"/>
              </a:rPr>
              <a:t>don’t like</a:t>
            </a:r>
          </a:p>
          <a:p>
            <a:pPr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en-US" b="1">
                <a:solidFill>
                  <a:srgbClr val="C00000"/>
                </a:solidFill>
                <a:latin typeface="Comic Sans MS" pitchFamily="66" charset="0"/>
              </a:rPr>
              <a:t>                                   </a:t>
            </a:r>
            <a:r>
              <a:rPr lang="en-US" sz="4000" b="1">
                <a:solidFill>
                  <a:srgbClr val="C00000"/>
                </a:solidFill>
                <a:latin typeface="Comic Sans MS" pitchFamily="66" charset="0"/>
              </a:rPr>
              <a:t>doesn’t like</a:t>
            </a:r>
          </a:p>
          <a:p>
            <a:pPr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en-US" b="1">
              <a:latin typeface="Comic Sans MS" pitchFamily="66" charset="0"/>
            </a:endParaRPr>
          </a:p>
          <a:p>
            <a:pPr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/>
              <a:t>вопросительная форма</a:t>
            </a:r>
          </a:p>
          <a:p>
            <a:pPr algn="ctr"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en-US" sz="4000" b="1">
                <a:solidFill>
                  <a:srgbClr val="C00000"/>
                </a:solidFill>
                <a:latin typeface="Comic Sans MS" pitchFamily="66" charset="0"/>
              </a:rPr>
              <a:t>Do/Does … like…?</a:t>
            </a:r>
            <a:endParaRPr lang="ru-RU" sz="4000" b="1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2283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17788"/>
            <a:ext cx="56515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7467600" cy="4873625"/>
          </a:xfrm>
        </p:spPr>
        <p:txBody>
          <a:bodyPr/>
          <a:lstStyle/>
          <a:p>
            <a:r>
              <a:rPr lang="en-US" sz="4000" b="1"/>
              <a:t>Hi, I’m Mary. It’s my birthday today! There are lots of friends at my party! I like cakes and biscuits!  My friends like rice, salad, cheese and water. They don’t like water and milk. They like birthday cake.</a:t>
            </a:r>
          </a:p>
          <a:p>
            <a:r>
              <a:rPr lang="en-US" sz="4000" b="1"/>
              <a:t>Do you like birthday cake?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/>
              <a:t>Hi, I’m Mary. It’s my birthday today! There are lots of friends at my party! I like cakes and biscuits!  My friends likes rice, salad, cheese. They doesn’t like water and milk. They likes birthday cake.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206</Words>
  <Application>Microsoft Office PowerPoint</Application>
  <PresentationFormat>Экран (4:3)</PresentationFormat>
  <Paragraphs>67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Century Schoolbook</vt:lpstr>
      <vt:lpstr>Wingdings</vt:lpstr>
      <vt:lpstr>Wingdings 2</vt:lpstr>
      <vt:lpstr>Calibri</vt:lpstr>
      <vt:lpstr>Times New Roman</vt:lpstr>
      <vt:lpstr>Verdana</vt:lpstr>
      <vt:lpstr>Arial Black</vt:lpstr>
      <vt:lpstr>Comic Sans MS</vt:lpstr>
      <vt:lpstr>Эркер</vt:lpstr>
      <vt:lpstr>Эркер</vt:lpstr>
      <vt:lpstr>Эркер</vt:lpstr>
      <vt:lpstr>Эркер</vt:lpstr>
      <vt:lpstr>Водяные знаки</vt:lpstr>
      <vt:lpstr>Профиль</vt:lpstr>
      <vt:lpstr>        </vt:lpstr>
      <vt:lpstr>One, Two, Three </vt:lpstr>
      <vt:lpstr>Слайд 3</vt:lpstr>
      <vt:lpstr>Слайд 4</vt:lpstr>
      <vt:lpstr>I LIKE</vt:lpstr>
      <vt:lpstr>I DON’T LIKE</vt:lpstr>
      <vt:lpstr>PRESENT SIMPLE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ANGL_YAZ1</dc:creator>
  <cp:lastModifiedBy>Ирина</cp:lastModifiedBy>
  <cp:revision>12</cp:revision>
  <dcterms:created xsi:type="dcterms:W3CDTF">2019-02-07T04:49:35Z</dcterms:created>
  <dcterms:modified xsi:type="dcterms:W3CDTF">2022-10-30T09:22:55Z</dcterms:modified>
</cp:coreProperties>
</file>