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57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E4200-1E68-4050-B181-681CCDC559E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272E9-D325-4755-946A-7158B5E41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EDB-CF17-44FF-A763-1AFD9044663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776F-B15D-42E6-B609-8534A19F6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EDB-CF17-44FF-A763-1AFD9044663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776F-B15D-42E6-B609-8534A19F6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EDB-CF17-44FF-A763-1AFD9044663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776F-B15D-42E6-B609-8534A19F6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EDB-CF17-44FF-A763-1AFD9044663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776F-B15D-42E6-B609-8534A19F6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EDB-CF17-44FF-A763-1AFD9044663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776F-B15D-42E6-B609-8534A19F6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EDB-CF17-44FF-A763-1AFD9044663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776F-B15D-42E6-B609-8534A19F6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EDB-CF17-44FF-A763-1AFD9044663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776F-B15D-42E6-B609-8534A19F6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EDB-CF17-44FF-A763-1AFD9044663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776F-B15D-42E6-B609-8534A19F6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EDB-CF17-44FF-A763-1AFD9044663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776F-B15D-42E6-B609-8534A19F6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EDB-CF17-44FF-A763-1AFD9044663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776F-B15D-42E6-B609-8534A19F6E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EDB-CF17-44FF-A763-1AFD9044663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7776F-B15D-42E6-B609-8534A19F6E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C97776F-B15D-42E6-B609-8534A19F6ED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D7A2EDB-CF17-44FF-A763-1AFD9044663E}" type="datetimeFigureOut">
              <a:rPr lang="ru-RU" smtClean="0"/>
              <a:t>28.10.2020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25356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warming up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6751"/>
            <a:ext cx="8532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dirty="0"/>
              <a:t>Do you like shopping? For what kinds of things?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How often do you go shopping?</a:t>
            </a:r>
          </a:p>
          <a:p>
            <a:pPr marL="342900" indent="-342900">
              <a:buFontTx/>
              <a:buAutoNum type="arabicPeriod"/>
            </a:pPr>
            <a:r>
              <a:rPr lang="en-US" sz="2800" dirty="0"/>
              <a:t>Do you prefer to go shopping alone or with your friends and family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4.What </a:t>
            </a:r>
            <a:r>
              <a:rPr lang="en-US" sz="2800" dirty="0"/>
              <a:t>was the best thing you ever bought?</a:t>
            </a:r>
          </a:p>
          <a:p>
            <a:r>
              <a:rPr lang="en-US" sz="2800" dirty="0" smtClean="0"/>
              <a:t>5.Do </a:t>
            </a:r>
            <a:r>
              <a:rPr lang="en-US" sz="2800" dirty="0"/>
              <a:t>you often regret having bought something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6.</a:t>
            </a:r>
            <a:r>
              <a:rPr lang="en-US" sz="2800" dirty="0"/>
              <a:t> Have you ever returned something to the shop you bought it from?</a:t>
            </a:r>
          </a:p>
          <a:p>
            <a:r>
              <a:rPr lang="en-US" sz="2800" dirty="0" smtClean="0"/>
              <a:t>7.Are </a:t>
            </a:r>
            <a:r>
              <a:rPr lang="en-US" sz="2800" dirty="0"/>
              <a:t>you a </a:t>
            </a:r>
            <a:r>
              <a:rPr lang="en-US" sz="2800" b="1" i="1" dirty="0"/>
              <a:t>bargain hunter</a:t>
            </a:r>
            <a:r>
              <a:rPr lang="en-US" sz="2800" dirty="0"/>
              <a:t>? </a:t>
            </a:r>
            <a:endParaRPr lang="en-US" sz="2800" dirty="0" smtClean="0"/>
          </a:p>
          <a:p>
            <a:r>
              <a:rPr lang="en-US" sz="2800" dirty="0" smtClean="0"/>
              <a:t>8.Do </a:t>
            </a:r>
            <a:r>
              <a:rPr lang="en-US" sz="2800" dirty="0"/>
              <a:t>you shop online? </a:t>
            </a:r>
            <a:endParaRPr lang="en-US" sz="2800" dirty="0" smtClean="0"/>
          </a:p>
          <a:p>
            <a:r>
              <a:rPr lang="en-US" sz="2800" dirty="0" smtClean="0"/>
              <a:t>9.What </a:t>
            </a:r>
            <a:r>
              <a:rPr lang="en-US" sz="2800" dirty="0"/>
              <a:t>kinds of things do you buy online?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8046"/>
            <a:ext cx="1353429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8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ображение сломанных и испорченных вещей / Я - суперпупер | Роспись  чашек, Старые вещи, Иде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72921" y="399528"/>
            <a:ext cx="23812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зашить дырку без шва на одежде, чтобы не было видно: мастер-класс -  Чистый д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1396"/>
            <a:ext cx="3504663" cy="24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к убрать царапины с кожаной обуви дома (проверенные способы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r="6687"/>
          <a:stretch/>
        </p:blipFill>
        <p:spPr bwMode="auto">
          <a:xfrm>
            <a:off x="386884" y="3429000"/>
            <a:ext cx="3513315" cy="23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к починить молнию на джинсах за 2 мину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0548"/>
            <a:ext cx="3151045" cy="23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0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2244924" cy="1496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099220"/>
            <a:ext cx="2036168" cy="2036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581128"/>
            <a:ext cx="4392488" cy="1358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939" y="2305935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1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Emails of complaint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Returning faulty items</a:t>
            </a:r>
          </a:p>
          <a:p>
            <a:endParaRPr lang="en-US" sz="4000" dirty="0"/>
          </a:p>
          <a:p>
            <a:endParaRPr lang="en-US" sz="4000" dirty="0" smtClean="0"/>
          </a:p>
          <a:p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708920"/>
            <a:ext cx="5904656" cy="30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02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115</TotalTime>
  <Words>31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Соседство</vt:lpstr>
      <vt:lpstr>Презентация PowerPoint</vt:lpstr>
      <vt:lpstr>Презентация PowerPoint</vt:lpstr>
      <vt:lpstr>Презентация PowerPoint</vt:lpstr>
      <vt:lpstr>Emails of complaint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Антонина</dc:creator>
  <cp:lastModifiedBy>Teacher</cp:lastModifiedBy>
  <cp:revision>9</cp:revision>
  <dcterms:created xsi:type="dcterms:W3CDTF">2020-10-27T21:09:56Z</dcterms:created>
  <dcterms:modified xsi:type="dcterms:W3CDTF">2020-10-28T10:59:31Z</dcterms:modified>
</cp:coreProperties>
</file>