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4" r:id="rId3"/>
    <p:sldId id="260" r:id="rId4"/>
    <p:sldId id="259" r:id="rId5"/>
    <p:sldId id="266" r:id="rId6"/>
    <p:sldId id="267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170A2-6706-4974-B5A5-6496A54309A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204A6-D787-401D-BB88-BA5EBE4947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8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955-DD1C-49E1-8F7F-78580CBAD8D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2C77-A046-40E0-AA32-E10BF046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955-DD1C-49E1-8F7F-78580CBAD8D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2C77-A046-40E0-AA32-E10BF046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955-DD1C-49E1-8F7F-78580CBAD8D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2C77-A046-40E0-AA32-E10BF046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955-DD1C-49E1-8F7F-78580CBAD8D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2C77-A046-40E0-AA32-E10BF046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955-DD1C-49E1-8F7F-78580CBAD8D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2C77-A046-40E0-AA32-E10BF046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955-DD1C-49E1-8F7F-78580CBAD8D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2C77-A046-40E0-AA32-E10BF046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955-DD1C-49E1-8F7F-78580CBAD8D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2C77-A046-40E0-AA32-E10BF046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955-DD1C-49E1-8F7F-78580CBAD8D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2C77-A046-40E0-AA32-E10BF046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955-DD1C-49E1-8F7F-78580CBAD8D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2C77-A046-40E0-AA32-E10BF046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955-DD1C-49E1-8F7F-78580CBAD8D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2C77-A046-40E0-AA32-E10BF046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8955-DD1C-49E1-8F7F-78580CBAD8D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2C77-A046-40E0-AA32-E10BF046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8955-DD1C-49E1-8F7F-78580CBAD8D9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02C77-A046-40E0-AA32-E10BF046F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40" y="2357430"/>
            <a:ext cx="8572560" cy="2333400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Математика — это язык, на котором говорят все точные науки.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005064"/>
            <a:ext cx="6400800" cy="1877806"/>
          </a:xfrm>
        </p:spPr>
        <p:txBody>
          <a:bodyPr/>
          <a:lstStyle/>
          <a:p>
            <a:r>
              <a:rPr lang="ru-RU" i="1" dirty="0"/>
              <a:t>(</a:t>
            </a:r>
            <a:r>
              <a:rPr lang="ru-RU" i="1" dirty="0">
                <a:solidFill>
                  <a:schemeClr val="tx1"/>
                </a:solidFill>
              </a:rPr>
              <a:t>Н.И. Лобачевский, 1792–1856 гг., русский математик и механик </a:t>
            </a:r>
            <a:r>
              <a:rPr lang="en-US" i="1" dirty="0">
                <a:solidFill>
                  <a:schemeClr val="tx1"/>
                </a:solidFill>
              </a:rPr>
              <a:t>XIX</a:t>
            </a:r>
            <a:r>
              <a:rPr lang="ru-RU" i="1" dirty="0">
                <a:solidFill>
                  <a:schemeClr val="tx1"/>
                </a:solidFill>
              </a:rPr>
              <a:t> века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тудент 03\Desktop\29-4-02-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2"/>
            <a:ext cx="4843189" cy="361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Студент 03\Desktop\1422708453_fimg1946060_razvitie_ekonomiki_regiono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2"/>
          <a:stretch/>
        </p:blipFill>
        <p:spPr bwMode="auto">
          <a:xfrm>
            <a:off x="0" y="3621505"/>
            <a:ext cx="4286250" cy="32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тудент 03\Desktop\3a89965d88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909063"/>
            <a:ext cx="4857750" cy="297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тудент 03\Desktop\bab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53627"/>
            <a:ext cx="274320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тудент 03\Desktop\x_6a52a8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89" y="8032"/>
            <a:ext cx="43008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тудент 03\Desktop\slog-slov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30" y="2326183"/>
            <a:ext cx="2765016" cy="25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Математический диктант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разделить десятичную дробь на 1000, надо </a:t>
            </a:r>
          </a:p>
          <a:p>
            <a:r>
              <a:rPr lang="ru-RU" sz="2800" b="1" dirty="0" smtClean="0"/>
              <a:t>Чтобы разделить десятичную дробь на натуральное число, надо</a:t>
            </a:r>
            <a:r>
              <a:rPr lang="ru-RU" sz="2800" dirty="0" smtClean="0"/>
              <a:t>: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43,21:100=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4,8:6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40,2:3=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071678"/>
            <a:ext cx="61206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</a:rPr>
              <a:t>еренести запятую влево на 3 знака.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0910" y="3071810"/>
            <a:ext cx="4493090" cy="1928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1)Разделить дробь на это число, не обращая внимания на запятую;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Поставить в частном запятую, когда кончится деление целой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части.Если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целая часть меньше делителя, то частное начинается с нуля целых.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3643314"/>
            <a:ext cx="140415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0,4321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4214818"/>
            <a:ext cx="99011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0,8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714884"/>
            <a:ext cx="99011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13,4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275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Работа с учебником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664" y="1600200"/>
            <a:ext cx="8939336" cy="5257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                          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662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Физкультминутка</a:t>
            </a:r>
            <a:endParaRPr lang="ru-RU" b="1" dirty="0"/>
          </a:p>
        </p:txBody>
      </p:sp>
      <p:pic>
        <p:nvPicPr>
          <p:cNvPr id="4" name="Супер физкультминутка для урока (360p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268760"/>
            <a:ext cx="80454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Повторили правила деления</a:t>
            </a:r>
          </a:p>
          <a:p>
            <a:r>
              <a:rPr lang="ru-RU" dirty="0" smtClean="0"/>
              <a:t>Закрепили правило при решении практических задач</a:t>
            </a:r>
          </a:p>
          <a:p>
            <a:r>
              <a:rPr lang="ru-RU" dirty="0" smtClean="0"/>
              <a:t>Проверили уровень усвоения материала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1600200"/>
            <a:ext cx="720080" cy="5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2492896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44408" y="3284984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6984268" y="1650504"/>
            <a:ext cx="504056" cy="432048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7074552" y="2442183"/>
            <a:ext cx="756084" cy="648072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8244408" y="3272788"/>
            <a:ext cx="648072" cy="648072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108</Words>
  <Application>Microsoft Office PowerPoint</Application>
  <PresentationFormat>Экран (4:3)</PresentationFormat>
  <Paragraphs>23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Математика — это язык, на котором говорят все точные науки.  </vt:lpstr>
      <vt:lpstr>Презентация PowerPoint</vt:lpstr>
      <vt:lpstr>Математический диктант</vt:lpstr>
      <vt:lpstr>Работа с учебником</vt:lpstr>
      <vt:lpstr>Физкультминутка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 существует не для того, чтобы навязывать кому-либо тяжелую работу. Наоборот, она существует только для    ….           Для     ….   тех, кто любит анализировать то, что он делает, или может сделать, или то, что уже сделал в надежде сделать это еще лучше.                                                                                                         Роберт Брингхерст</dc:title>
  <dc:creator>Security</dc:creator>
  <cp:lastModifiedBy>Пользователь Windows</cp:lastModifiedBy>
  <cp:revision>84</cp:revision>
  <dcterms:created xsi:type="dcterms:W3CDTF">2017-03-30T04:47:31Z</dcterms:created>
  <dcterms:modified xsi:type="dcterms:W3CDTF">2023-03-14T09:12:43Z</dcterms:modified>
</cp:coreProperties>
</file>