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4" r:id="rId4"/>
    <p:sldId id="267" r:id="rId5"/>
    <p:sldId id="266" r:id="rId6"/>
    <p:sldId id="268" r:id="rId7"/>
    <p:sldId id="269" r:id="rId8"/>
    <p:sldId id="290" r:id="rId9"/>
    <p:sldId id="257" r:id="rId10"/>
    <p:sldId id="259" r:id="rId11"/>
    <p:sldId id="272" r:id="rId12"/>
    <p:sldId id="270" r:id="rId13"/>
    <p:sldId id="271" r:id="rId14"/>
    <p:sldId id="273" r:id="rId15"/>
    <p:sldId id="274" r:id="rId16"/>
    <p:sldId id="275" r:id="rId17"/>
    <p:sldId id="315" r:id="rId18"/>
    <p:sldId id="277" r:id="rId19"/>
    <p:sldId id="278" r:id="rId20"/>
    <p:sldId id="279" r:id="rId21"/>
    <p:sldId id="280" r:id="rId22"/>
    <p:sldId id="281" r:id="rId23"/>
    <p:sldId id="283" r:id="rId24"/>
    <p:sldId id="311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здравствуйте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0345" y="71120"/>
            <a:ext cx="8790305" cy="67335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22158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1700530"/>
            <a:ext cx="8696960" cy="447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sunmag-1-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557020"/>
            <a:ext cx="8606790" cy="4413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зло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399415"/>
            <a:ext cx="9050020" cy="6058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Текстовое поле 99"/>
          <p:cNvSpPr txBox="1"/>
          <p:nvPr/>
        </p:nvSpPr>
        <p:spPr>
          <a:xfrm>
            <a:off x="269875" y="298450"/>
            <a:ext cx="8765540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8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sans-serif" charset="0"/>
              </a:rPr>
              <a:t>Утро встречают зарядкой, а вечер - прогулкой</a:t>
            </a:r>
            <a:endParaRPr lang="en-US" altLang="en-US" sz="8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sans-serif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Текстовое поле 99"/>
          <p:cNvSpPr txBox="1"/>
          <p:nvPr/>
        </p:nvSpPr>
        <p:spPr>
          <a:xfrm>
            <a:off x="243205" y="564515"/>
            <a:ext cx="851027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6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sans-serif" charset="0"/>
              </a:rPr>
              <a:t>Режим дня - это правильное распределение времени на основные жизненные потребности человека</a:t>
            </a:r>
            <a:r>
              <a:rPr lang="ru-RU" altLang="en-US" sz="6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sans-serif" charset="0"/>
              </a:rPr>
              <a:t>.</a:t>
            </a:r>
            <a:endParaRPr lang="ru-RU" altLang="en-US" sz="6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sans-serif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Текстовое поле 99"/>
          <p:cNvSpPr txBox="1"/>
          <p:nvPr/>
        </p:nvSpPr>
        <p:spPr>
          <a:xfrm>
            <a:off x="204470" y="421005"/>
            <a:ext cx="8615045" cy="6000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48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</a:rPr>
              <a:t>После обеда полежи, после ужина походи.</a:t>
            </a:r>
            <a:r>
              <a:rPr lang="en-US" sz="48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sans-serif" charset="0"/>
              </a:rPr>
              <a:t>Упустишь минутку - потеряешь час.</a:t>
            </a:r>
            <a:r>
              <a:rPr lang="en-US" sz="48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</a:rPr>
              <a:t>Умеренность - мать здоровья.Чистота - залог здоровья.Ешь - не объедайся!Когда я ем, то глух и нем.</a:t>
            </a:r>
            <a:endParaRPr lang="en-US" altLang="en-US" sz="4800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03530" y="2348865"/>
            <a:ext cx="85001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ru-RU" altLang="en-US" sz="96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ГИГИЕНА</a:t>
            </a:r>
            <a:endParaRPr lang="ru-RU" altLang="en-US" sz="96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455"/>
            <a:ext cx="8229600" cy="5663565"/>
          </a:xfrm>
        </p:spPr>
        <p:txBody>
          <a:bodyPr>
            <a:normAutofit/>
          </a:bodyPr>
          <a:p>
            <a:r>
              <a:rPr lang="ru-RU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Гигиена</a:t>
            </a:r>
            <a:r>
              <a:rPr lang="ru-RU" altLang="en-US" sz="6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это меры по поддержанию здоровья и чистоты тела</a:t>
            </a:r>
            <a:r>
              <a:rPr lang="ru-RU" altLang="en-US" sz="6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</a:t>
            </a:r>
            <a:endParaRPr lang="ru-RU" altLang="en-US" sz="6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455"/>
            <a:ext cx="8229600" cy="5843905"/>
          </a:xfrm>
        </p:spPr>
        <p:txBody>
          <a:bodyPr>
            <a:normAutofit/>
          </a:bodyPr>
          <a:p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нужно есть,</a:t>
            </a:r>
            <a:b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встать и чтобы сесть,</a:t>
            </a:r>
            <a:b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прыгать, кувыркаться,</a:t>
            </a:r>
            <a:b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петь, дружить, смеяться,</a:t>
            </a:r>
            <a:b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расти и развиваться</a:t>
            </a:r>
            <a:b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этом не болеть.</a:t>
            </a:r>
            <a:b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правильно питаться</a:t>
            </a:r>
            <a:b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самых юных лет уметь.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145" name="Picture 4" descr="D1C7E7D03012F1B23B818D2EDC039BDD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2245" y="116840"/>
            <a:ext cx="8730615" cy="6538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214630" y="1640840"/>
            <a:ext cx="8723630" cy="4761230"/>
          </a:xfrm>
        </p:spPr>
        <p:txBody>
          <a:bodyPr>
            <a:noAutofit/>
          </a:bodyPr>
          <a:p>
            <a:pPr marL="0" indent="0" algn="ctr">
              <a:buNone/>
            </a:pPr>
            <a:r>
              <a:rPr lang="ru-RU" alt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себе здоровья - здоровайся со всеми</a:t>
            </a:r>
            <a:endParaRPr lang="ru-RU" altLang="en-U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6385" name="Picture 4" descr="b9be8503adf3d4329c9dcc974bb9467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5015" y="288925"/>
            <a:ext cx="7364095" cy="6280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7409" name="Picture 4" descr="1284051482_marketing-1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1505" y="476885"/>
            <a:ext cx="7827645" cy="5871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8193" name="Picture 4" descr="1237741533_greens_2020-5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1505" y="620395"/>
            <a:ext cx="7755255" cy="5817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5361" name="Picture 4" descr="1314170440_f7e8eff1fb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3580" y="405130"/>
            <a:ext cx="7736840" cy="6190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121" name="Picture 4" descr="biznes_na_torgovle_ekoproduktami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7320" y="64770"/>
            <a:ext cx="8853170" cy="6303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871855" y="2461260"/>
            <a:ext cx="7408545" cy="3664585"/>
          </a:xfrm>
        </p:spPr>
        <p:txBody>
          <a:bodyPr/>
          <a:p>
            <a:pPr marL="0" indent="0" algn="ctr">
              <a:buNone/>
            </a:pPr>
            <a:r>
              <a:rPr lang="ru-RU" alt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дороже золота</a:t>
            </a:r>
            <a:endParaRPr lang="ru-RU" alt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здоровье дороже золота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1460" y="273685"/>
            <a:ext cx="8667750" cy="6280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Боги на горе Олимп</a:t>
            </a:r>
            <a:endParaRPr lang="ru-RU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 descr="боги на Олимпе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23440" y="1484630"/>
            <a:ext cx="5157470" cy="51657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124944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весёлые ребята, </a:t>
            </a:r>
            <a:br>
              <a:rPr 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здоровыми хотим,</a:t>
            </a:r>
            <a:br>
              <a:rPr 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болезни победим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085184"/>
            <a:ext cx="4464496" cy="1440159"/>
          </a:xfrm>
        </p:spPr>
        <p:txBody>
          <a:bodyPr/>
          <a:lstStyle/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В здоровом теле - здоровый дух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830" y="188595"/>
            <a:ext cx="9090025" cy="64662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304165" y="508000"/>
            <a:ext cx="8705850" cy="6111875"/>
          </a:xfrm>
        </p:spPr>
        <p:txBody>
          <a:bodyPr>
            <a:noAutofit/>
          </a:bodyPr>
          <a:p>
            <a:pPr marL="0" indent="0" algn="ctr">
              <a:buNone/>
            </a:pPr>
            <a:r>
              <a:rPr lang="ru-RU" altLang="en-US" sz="6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 – это состояние  полного физического, духовного и социального благополучия.</a:t>
            </a:r>
            <a:endParaRPr lang="ru-RU" altLang="en-US" sz="6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sv2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9115" y="1772920"/>
            <a:ext cx="8287385" cy="42360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настроение у детей?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530"/>
            <a:ext cx="555942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4" y="1814513"/>
            <a:ext cx="8098375" cy="435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827</Words>
  <Application>WPS Presentation</Application>
  <PresentationFormat>Экран (4:3)</PresentationFormat>
  <Paragraphs>29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SimSun</vt:lpstr>
      <vt:lpstr>Wingdings</vt:lpstr>
      <vt:lpstr>Symbol</vt:lpstr>
      <vt:lpstr>Times New Roman</vt:lpstr>
      <vt:lpstr>Candara</vt:lpstr>
      <vt:lpstr>Microsoft YaHei</vt:lpstr>
      <vt:lpstr>Arial Unicode MS</vt:lpstr>
      <vt:lpstr>Calibri</vt:lpstr>
      <vt:lpstr>sans-serif</vt:lpstr>
      <vt:lpstr>Segoe Print</vt:lpstr>
      <vt:lpstr>Волна</vt:lpstr>
      <vt:lpstr>PowerPoint 演示文稿</vt:lpstr>
      <vt:lpstr>PowerPoint 演示文稿</vt:lpstr>
      <vt:lpstr>Боги на горе Олимп</vt:lpstr>
      <vt:lpstr>Мы весёлые ребята,  Быть здоровыми хотим, Все болезни победим.</vt:lpstr>
      <vt:lpstr>PowerPoint 演示文稿</vt:lpstr>
      <vt:lpstr>PowerPoint 演示文稿</vt:lpstr>
      <vt:lpstr>PowerPoint 演示文稿</vt:lpstr>
      <vt:lpstr>Какое настроение у детей?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Гигиена - это меры по поддержанию здоровья и чистоты телам</vt:lpstr>
      <vt:lpstr>Человеку нужно есть, Чтобы встать и чтобы сесть, Чтобы прыгать, кувыркаться, Песни петь, дружить, смеяться, Чтоб расти и развиваться И при этом не болеть. Нужно правильно питаться С самых юных лет уметь.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весёлые ребята,  Быть здоровыми хотим, Все болезни победим.</dc:title>
  <dc:creator>Учитель</dc:creator>
  <cp:lastModifiedBy>User</cp:lastModifiedBy>
  <cp:revision>5</cp:revision>
  <dcterms:created xsi:type="dcterms:W3CDTF">2022-02-16T08:58:00Z</dcterms:created>
  <dcterms:modified xsi:type="dcterms:W3CDTF">2022-02-21T03:01:31Z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D249D54471F449E684A07884AE47CFFA</vt:lpwstr>
  </property>
  <property fmtid="{D5CDD505-2E9C-101B-9397-08002B2CF9AE}" pid="3" name="KSOProductBuildVer">
    <vt:lpwstr>1049-11.2.0.10463</vt:lpwstr>
  </property>
</Properties>
</file>