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E81"/>
    <a:srgbClr val="B51B98"/>
    <a:srgbClr val="96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DA25E-1F28-8EBC-842B-6C3593069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C75F20-7992-BB41-D5F6-B6C35595E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ECB85-7438-7E77-44FA-DE418E88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917B9-EFE2-432D-F3A8-800FCE69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5886C-471B-CE59-8493-187D6A4D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4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883DC-D16A-161C-F314-B2B7B4E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4D60DF-6B4F-B460-BE45-1B37BBF8A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DA7A8-74C3-C9A1-FD87-60B5330F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96BDE-9B40-92E9-2108-C087D3FE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3EA6F-FEA0-1100-840E-B1E24F1A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DF7683-3547-D755-BE4B-1D9DA2A7D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4F64-7ADA-52C0-D251-02FD86BB5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01464-45C0-DE18-29C3-9EBC806B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D5A75-5EB5-85B7-BDEE-7122A432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559BB-739A-8971-6452-7E84C50E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DCE65-1BE0-F2C5-57BE-15FCCF6F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74083-123A-FC71-54F3-8471F073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36ADA-55A7-4725-2FF8-091C59E6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D33C-4656-C3BC-25B4-B387F5CC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844E7-ED15-A3AB-0275-F8BA2C69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2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3FBA-C4D4-BC2C-9FE9-8C23B61F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14978-DE50-BC02-F9B8-855983C1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64051-8238-999F-510C-DB20205F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7C7DC-1601-05BF-A0DB-9CCF7753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3F1C7-9C1C-70F5-9125-F919AC42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A16EA-9E2E-6BDC-58B2-11EF82B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1F732-66F1-C1F3-DC77-93B5C483F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67F9B1-A7CB-7B48-BF93-F864056D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2DD2A-3833-AD29-F0ED-089F0915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6945A-C671-4609-DD15-FB3A0B2F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4932A2-7829-17B5-1A02-8F35A48A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E62DC-3FF1-FFB7-C621-42637381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6900F-E19A-DDC6-C7B4-F69992135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8E50DB-C6E0-2677-1000-F714EAC7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1EB845-8D6C-1ED1-B3B9-A215C5B71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8F79BF-C6FC-A78A-64CE-5DDB3E1E0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F835F0-D54B-258C-2F2C-197E2748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CE2B56-E6A1-E657-4D3E-82B91B93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4B5B03-9FDA-A936-F2FE-CDAC2851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65DB-908F-EAFE-986B-8AB6A5CF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66020B-171B-30CD-C17F-56180FD8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1A7C0-C5DB-86FA-6782-2A361CEC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731960-E2DF-4330-C49C-55FDC0D2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256B5-6644-BFE0-71F9-261DC844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C4E962-23AC-45E7-4A5D-19CB906B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B13DC-C5CC-1971-362D-995B27B0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6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6FB0-E84D-1479-2C4B-03A5A1A6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18EA9-8F6C-97F4-A259-0E295592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4641D3-535C-70C0-B2AE-01C5CB3A4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07B-B73D-3DC3-7515-41109F05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AB5AE-9EF3-EB80-BBB7-BB6AA18F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58472-787B-DCF3-FCCC-7F93B799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9531F-8340-A12A-ABA5-4BFD276E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725391-90C3-88C9-BA9C-C3673AF4D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742FC-173A-FEA4-6E8E-9BCE625FD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7DE2D-206F-3BF7-6540-524BD21E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862EB-2F05-3559-822D-5239FE11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19A47-26DC-E5DE-0B38-59A48952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9B0DE-D684-48CD-B951-2439126A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AA22E-434D-CF29-80F1-85425C3C6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AF6B6-8B5E-639D-08FB-C7830CE1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3951-1A5E-4788-A561-48D12AE12D1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453FE-0396-463D-DCF3-1D9EF4FA2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65EEC-F9D1-0664-33AE-467A0A222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E543-A5D2-41FA-88C2-4E9242670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9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CED7-C0CB-85BF-F7FB-074CE85E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728" y="352920"/>
            <a:ext cx="8414479" cy="991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B51B98"/>
                </a:solidFill>
                <a:latin typeface="Monotype Corsiva" panose="03010101010201010101" pitchFamily="66" charset="0"/>
              </a:rPr>
              <a:t>МБДОУ детский сад «Алтан </a:t>
            </a:r>
            <a:r>
              <a:rPr lang="ru-RU" sz="3600" dirty="0" err="1">
                <a:solidFill>
                  <a:srgbClr val="B51B98"/>
                </a:solidFill>
                <a:latin typeface="Monotype Corsiva" panose="03010101010201010101" pitchFamily="66" charset="0"/>
              </a:rPr>
              <a:t>Сэсэг</a:t>
            </a:r>
            <a:r>
              <a:rPr lang="ru-RU" sz="3600" dirty="0">
                <a:solidFill>
                  <a:srgbClr val="B51B98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A761A3-598F-8188-BE08-981C02F01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581" y="1969658"/>
            <a:ext cx="9144000" cy="465599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B51B98"/>
                </a:solidFill>
                <a:latin typeface="Monotype Corsiva" panose="03010101010201010101" pitchFamily="66" charset="0"/>
              </a:rPr>
              <a:t>«Многофункциональная ширма как элемент предметно – пространственной среды»</a:t>
            </a:r>
          </a:p>
          <a:p>
            <a:endParaRPr lang="ru-RU" sz="4800" dirty="0">
              <a:solidFill>
                <a:srgbClr val="B51B98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3000" dirty="0">
                <a:solidFill>
                  <a:srgbClr val="A22E81"/>
                </a:solidFill>
                <a:latin typeface="Monotype Corsiva" panose="03010101010201010101" pitchFamily="66" charset="0"/>
              </a:rPr>
              <a:t>Подготовила: </a:t>
            </a:r>
            <a:r>
              <a:rPr lang="ru-RU" sz="3000" dirty="0" err="1">
                <a:solidFill>
                  <a:srgbClr val="A22E81"/>
                </a:solidFill>
                <a:latin typeface="Monotype Corsiva" panose="03010101010201010101" pitchFamily="66" charset="0"/>
              </a:rPr>
              <a:t>Жигжитова</a:t>
            </a:r>
            <a:r>
              <a:rPr lang="ru-RU" sz="3000" dirty="0">
                <a:solidFill>
                  <a:srgbClr val="A22E81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solidFill>
                  <a:srgbClr val="A22E81"/>
                </a:solidFill>
                <a:latin typeface="Monotype Corsiva" panose="03010101010201010101" pitchFamily="66" charset="0"/>
              </a:rPr>
              <a:t>Бэлэгма</a:t>
            </a:r>
            <a:r>
              <a:rPr lang="ru-RU" sz="3000" dirty="0">
                <a:solidFill>
                  <a:srgbClr val="A22E81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solidFill>
                  <a:srgbClr val="A22E81"/>
                </a:solidFill>
                <a:latin typeface="Monotype Corsiva" panose="03010101010201010101" pitchFamily="66" charset="0"/>
              </a:rPr>
              <a:t>Гармажаповна</a:t>
            </a:r>
            <a:r>
              <a:rPr lang="ru-RU" sz="3000" dirty="0">
                <a:solidFill>
                  <a:srgbClr val="A22E81"/>
                </a:solidFill>
                <a:latin typeface="Monotype Corsiva" panose="03010101010201010101" pitchFamily="66" charset="0"/>
              </a:rPr>
              <a:t>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409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069B79-9348-1527-728F-09F074E4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5" y="602846"/>
            <a:ext cx="4795376" cy="565230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A22E8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Многофункциональная напольная ширма, является очень интересным предметом интерьера детского сада, нестандартное оборудование, изготовлена своими руками, носит развивающий характер</a:t>
            </a: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соответствует с требованием ФГОС ДО развевающему предметно – пространственной среде.</a:t>
            </a:r>
            <a:endParaRPr lang="ru-RU" sz="2400" dirty="0">
              <a:solidFill>
                <a:srgbClr val="A22E8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6F2B7-8CB3-C6F3-A1CF-F291272D4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435" r="8636" b="8791"/>
          <a:stretch/>
        </p:blipFill>
        <p:spPr>
          <a:xfrm>
            <a:off x="5292436" y="748145"/>
            <a:ext cx="6660418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98DED-E223-AF32-919D-F460CE9F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24" y="365125"/>
            <a:ext cx="5541448" cy="6492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B51B98"/>
                </a:solidFill>
                <a:latin typeface="Monotype Corsiva" panose="03010101010201010101" pitchFamily="66" charset="0"/>
              </a:rPr>
              <a:t>Дидактическая ценность:</a:t>
            </a:r>
            <a:br>
              <a:rPr lang="ru-RU" sz="3200" b="1" dirty="0">
                <a:solidFill>
                  <a:srgbClr val="B51B98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B51B98"/>
                </a:solidFill>
                <a:latin typeface="Monotype Corsiva" panose="03010101010201010101" pitchFamily="66" charset="0"/>
              </a:rPr>
              <a:t>1. </a:t>
            </a:r>
            <a:r>
              <a:rPr lang="ru-RU" sz="3200" dirty="0">
                <a:solidFill>
                  <a:srgbClr val="B51B98"/>
                </a:solidFill>
                <a:latin typeface="Monotype Corsiva" panose="03010101010201010101" pitchFamily="66" charset="0"/>
              </a:rPr>
              <a:t>Многофункциональная ширма используется как средство обучения и воспитания детей.</a:t>
            </a:r>
            <a:br>
              <a:rPr lang="ru-RU" sz="3200" dirty="0">
                <a:solidFill>
                  <a:srgbClr val="B51B98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B51B98"/>
                </a:solidFill>
                <a:latin typeface="Monotype Corsiva" panose="03010101010201010101" pitchFamily="66" charset="0"/>
              </a:rPr>
              <a:t>2. Ширма удобна в использовании, имеет привлекательный дизайн, помогающий украсить интерьер группы.</a:t>
            </a:r>
            <a:br>
              <a:rPr lang="ru-RU" sz="3200" dirty="0">
                <a:solidFill>
                  <a:srgbClr val="B51B98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B51B98"/>
                </a:solidFill>
                <a:latin typeface="Monotype Corsiva" panose="03010101010201010101" pitchFamily="66" charset="0"/>
              </a:rPr>
              <a:t>3. Данное пособие предназначена в помощь в организации учебном образовательном процессе с детьми дошкольного возраста.</a:t>
            </a:r>
            <a:br>
              <a:rPr lang="ru-RU" sz="2800" dirty="0">
                <a:solidFill>
                  <a:srgbClr val="B51B98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B51B98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BD301B-B13C-AD8B-3AA2-D04C3EEF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72" y="817418"/>
            <a:ext cx="6330305" cy="474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752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502F-7B58-D971-CE46-CFC71F5C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09"/>
            <a:ext cx="10287000" cy="7208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B51B98"/>
                </a:solidFill>
                <a:latin typeface="Monotype Corsiva" panose="03010101010201010101" pitchFamily="66" charset="0"/>
              </a:rPr>
              <a:t>Варианты использования ширма в различных видах игровой деятельности.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0E352E-BBA5-4CB8-9A9C-6E5ED1422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87">
            <a:off x="7364972" y="1304034"/>
            <a:ext cx="4141967" cy="552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3A51099-5742-8525-D33C-5043F4F3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344329"/>
            <a:ext cx="7038109" cy="5028761"/>
          </a:xfrm>
        </p:spPr>
        <p:txBody>
          <a:bodyPr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</a:rPr>
              <a:t>В познавательно – исследовательской деятельности для обогащения сенсорного опыта, дети учатся выделять цвет, форму и величину. Группировать предметы находить лишнее и обобщать.</a:t>
            </a:r>
          </a:p>
          <a:p>
            <a:pPr marL="457200" algn="ctr">
              <a:lnSpc>
                <a:spcPct val="115000"/>
              </a:lnSpc>
            </a:pP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</a:rPr>
              <a:t>Развивает мелкую моторику, тактильную чувствительность, математические способности и приучать заполнению по инструкции.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31380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22BDF-4A44-1CAD-5749-78052889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B51B98"/>
                </a:solidFill>
                <a:latin typeface="Monotype Corsiva" panose="03010101010201010101" pitchFamily="66" charset="0"/>
              </a:rPr>
              <a:t>Эмоционально – развивающих игр, направленных на обучение детей развивать игровые навыки.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1E27008-72A6-C050-3EBF-B56D16113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2" y="1642626"/>
            <a:ext cx="4197873" cy="480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46B3FC-34DB-0904-16FE-F77EA4C8F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91" y="1690688"/>
            <a:ext cx="4260902" cy="502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769D4-D8A8-11D5-87EA-5DDB4657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B51B98"/>
                </a:solidFill>
                <a:latin typeface="Monotype Corsiva" panose="03010101010201010101" pitchFamily="66" charset="0"/>
              </a:rPr>
              <a:t>Ширма как организация сюжетно – ролевой игры.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CE92BB1-3C95-2D99-2D85-3684E03F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91"/>
            <a:ext cx="5465618" cy="42234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</a:rPr>
              <a:t>Сюжетно – ролевая игра отражает представление детей об окружающем мир, взаимодействиях и профессиональных обязанностях людей.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</a:rPr>
              <a:t>Многофункциональная ширма позволяет педагогу создавать </a:t>
            </a:r>
            <a:r>
              <a:rPr lang="ru-RU" dirty="0" err="1">
                <a:solidFill>
                  <a:srgbClr val="A22E81"/>
                </a:solidFill>
                <a:latin typeface="Monotype Corsiva" panose="03010101010201010101" pitchFamily="66" charset="0"/>
              </a:rPr>
              <a:t>условин</a:t>
            </a:r>
            <a:r>
              <a:rPr lang="ru-RU" dirty="0">
                <a:solidFill>
                  <a:srgbClr val="A22E81"/>
                </a:solidFill>
                <a:latin typeface="Monotype Corsiva" panose="03010101010201010101" pitchFamily="66" charset="0"/>
              </a:rPr>
              <a:t> свободного выбора детьми в игровой деятельности.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7325A1-1C87-26D0-6859-F31A8DA8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1399598"/>
            <a:ext cx="4731327" cy="533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9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ADA3-9C15-F232-8875-36AF0F2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5" y="2756043"/>
            <a:ext cx="9430062" cy="1345913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rgbClr val="B51B98"/>
                </a:solidFill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33316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213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Тема Office</vt:lpstr>
      <vt:lpstr>МБДОУ детский сад «Алтан Сэсэг»</vt:lpstr>
      <vt:lpstr>Презентация PowerPoint</vt:lpstr>
      <vt:lpstr>Дидактическая ценность: 1. Многофункциональная ширма используется как средство обучения и воспитания детей. 2. Ширма удобна в использовании, имеет привлекательный дизайн, помогающий украсить интерьер группы. 3. Данное пособие предназначена в помощь в организации учебном образовательном процессе с детьми дошкольного возраста. </vt:lpstr>
      <vt:lpstr>Варианты использования ширма в различных видах игровой деятельности.</vt:lpstr>
      <vt:lpstr>Эмоционально – развивающих игр, направленных на обучение детей развивать игровые навыки.</vt:lpstr>
      <vt:lpstr>Ширма как организация сюжетно – ролевой игры.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«Алтан Сэсэг»</dc:title>
  <dc:creator>A A</dc:creator>
  <cp:lastModifiedBy>A A</cp:lastModifiedBy>
  <cp:revision>2</cp:revision>
  <dcterms:created xsi:type="dcterms:W3CDTF">2022-11-09T16:18:56Z</dcterms:created>
  <dcterms:modified xsi:type="dcterms:W3CDTF">2022-11-23T15:45:47Z</dcterms:modified>
</cp:coreProperties>
</file>