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8" r:id="rId7"/>
    <p:sldId id="288" r:id="rId8"/>
    <p:sldId id="260" r:id="rId9"/>
    <p:sldId id="276" r:id="rId10"/>
    <p:sldId id="277" r:id="rId11"/>
    <p:sldId id="279" r:id="rId12"/>
    <p:sldId id="286" r:id="rId13"/>
    <p:sldId id="261" r:id="rId14"/>
    <p:sldId id="281" r:id="rId15"/>
    <p:sldId id="263" r:id="rId16"/>
    <p:sldId id="264" r:id="rId17"/>
    <p:sldId id="283" r:id="rId18"/>
    <p:sldId id="285" r:id="rId19"/>
    <p:sldId id="265" r:id="rId20"/>
    <p:sldId id="266" r:id="rId21"/>
    <p:sldId id="267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60B-4E43-49AA-B291-FD73D34562B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4991-F172-4910-9BB1-A1C6C6D8D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60B-4E43-49AA-B291-FD73D34562B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4991-F172-4910-9BB1-A1C6C6D8D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60B-4E43-49AA-B291-FD73D34562B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4991-F172-4910-9BB1-A1C6C6D8D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60B-4E43-49AA-B291-FD73D34562B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4991-F172-4910-9BB1-A1C6C6D8D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60B-4E43-49AA-B291-FD73D34562B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4991-F172-4910-9BB1-A1C6C6D8D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60B-4E43-49AA-B291-FD73D34562B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4991-F172-4910-9BB1-A1C6C6D8D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60B-4E43-49AA-B291-FD73D34562B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4991-F172-4910-9BB1-A1C6C6D8D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60B-4E43-49AA-B291-FD73D34562B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4991-F172-4910-9BB1-A1C6C6D8D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60B-4E43-49AA-B291-FD73D34562B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4991-F172-4910-9BB1-A1C6C6D8D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60B-4E43-49AA-B291-FD73D34562B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4991-F172-4910-9BB1-A1C6C6D8D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60B-4E43-49AA-B291-FD73D34562B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4991-F172-4910-9BB1-A1C6C6D8D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B760B-4E43-49AA-B291-FD73D34562B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84991-F172-4910-9BB1-A1C6C6D8D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21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42493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4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29435">
            <a:off x="4303899" y="2220023"/>
            <a:ext cx="319246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20707820">
            <a:off x="1727809" y="1709902"/>
            <a:ext cx="6962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«ДЕТИ И ВОЙНА» </a:t>
            </a:r>
            <a:endParaRPr lang="ru-RU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001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928671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Семья и детство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Быт во время войны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Школа в годы войны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Маленькие защитники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Победа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-317538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мы-все\Desktop\для презент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43306" y="857232"/>
            <a:ext cx="528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100 недетских историй…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1500174"/>
            <a:ext cx="50720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A4529"/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rgbClr val="4A4529"/>
                </a:solidFill>
              </a:rPr>
              <a:t>100 недетских историй – говорится в аннотации этой книги. Сама Светлана Алексиевич отмечала, что жанр </a:t>
            </a:r>
            <a:r>
              <a:rPr lang="ru-RU" b="1" dirty="0" smtClean="0">
                <a:solidFill>
                  <a:srgbClr val="4A4529"/>
                </a:solidFill>
                <a:latin typeface="Arial" charset="0"/>
              </a:rPr>
              <a:t>произведения </a:t>
            </a:r>
            <a:r>
              <a:rPr lang="ru-RU" b="1" dirty="0" smtClean="0">
                <a:solidFill>
                  <a:srgbClr val="4A4529"/>
                </a:solidFill>
              </a:rPr>
              <a:t> –  голоса.  Общаясь с людьми, бывшими во время войны детьми, она собирала материал для книги таким, какой он был</a:t>
            </a:r>
            <a:r>
              <a:rPr lang="ru-RU" b="1" dirty="0" smtClean="0">
                <a:solidFill>
                  <a:srgbClr val="4A4529"/>
                </a:solidFill>
                <a:latin typeface="Arial" charset="0"/>
              </a:rPr>
              <a:t>,</a:t>
            </a:r>
            <a:r>
              <a:rPr lang="ru-RU" b="1" dirty="0" smtClean="0">
                <a:solidFill>
                  <a:srgbClr val="4A4529"/>
                </a:solidFill>
              </a:rPr>
              <a:t> </a:t>
            </a:r>
            <a:r>
              <a:rPr lang="en-US" b="1" dirty="0" smtClean="0">
                <a:solidFill>
                  <a:srgbClr val="4A4529"/>
                </a:solidFill>
                <a:latin typeface="Arial" charset="0"/>
              </a:rPr>
              <a:t>c</a:t>
            </a:r>
            <a:r>
              <a:rPr lang="ru-RU" b="1" dirty="0" smtClean="0">
                <a:solidFill>
                  <a:srgbClr val="4A4529"/>
                </a:solidFill>
              </a:rPr>
              <a:t>охраняя стиль повествования первоисточника.  Война предстаёт перед нами совсем в неожиданном виде.  Она ещё ужаснее и ещё более кошмарна, когда видишь её глазами детей. Читаешь простые, знакомые слова</a:t>
            </a:r>
            <a:r>
              <a:rPr lang="ru-RU" b="1" dirty="0" smtClean="0">
                <a:solidFill>
                  <a:srgbClr val="4A4529"/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rgbClr val="4A4529"/>
                </a:solidFill>
              </a:rPr>
              <a:t> и </a:t>
            </a:r>
            <a:r>
              <a:rPr lang="ru-RU" b="1" dirty="0" smtClean="0">
                <a:solidFill>
                  <a:srgbClr val="4A4529"/>
                </a:solidFill>
                <a:latin typeface="Arial" charset="0"/>
              </a:rPr>
              <a:t>…</a:t>
            </a:r>
            <a:r>
              <a:rPr lang="ru-RU" b="1" dirty="0" smtClean="0">
                <a:solidFill>
                  <a:srgbClr val="4A4529"/>
                </a:solidFill>
              </a:rPr>
              <a:t>плачешь. Дети войны, дети, лишённые детства, видевшие лик смерти так близко, повидавшие все ужасы войны наравне и даже больше, чем взрослые…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500043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Вера  </a:t>
            </a:r>
            <a:r>
              <a:rPr lang="ru-RU" sz="3200" b="1" dirty="0" err="1" smtClean="0">
                <a:solidFill>
                  <a:srgbClr val="FF0000"/>
                </a:solidFill>
              </a:rPr>
              <a:t>Ташкина</a:t>
            </a:r>
            <a:r>
              <a:rPr lang="ru-RU" sz="3200" b="1" dirty="0" smtClean="0">
                <a:solidFill>
                  <a:srgbClr val="FF0000"/>
                </a:solidFill>
              </a:rPr>
              <a:t> – 10 лет.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1000108"/>
            <a:ext cx="4429156" cy="31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429000"/>
            <a:ext cx="4229083" cy="297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57148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71481"/>
            <a:ext cx="5286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Марина </a:t>
            </a:r>
            <a:r>
              <a:rPr lang="ru-RU" sz="3200" b="1" dirty="0" err="1" smtClean="0">
                <a:solidFill>
                  <a:srgbClr val="FF0000"/>
                </a:solidFill>
              </a:rPr>
              <a:t>Карьянова</a:t>
            </a:r>
            <a:r>
              <a:rPr lang="ru-RU" sz="3200" b="1" dirty="0" smtClean="0">
                <a:solidFill>
                  <a:srgbClr val="FF0000"/>
                </a:solidFill>
              </a:rPr>
              <a:t> – 4 года.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74022559_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285860"/>
            <a:ext cx="3643338" cy="2626818"/>
          </a:xfrm>
          <a:prstGeom prst="rect">
            <a:avLst/>
          </a:prstGeom>
        </p:spPr>
      </p:pic>
      <p:pic>
        <p:nvPicPr>
          <p:cNvPr id="7" name="Рисунок 6" descr="ילדים-באושוויץ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0438"/>
            <a:ext cx="4062418" cy="2842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480" y="571481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Саша </a:t>
            </a:r>
            <a:r>
              <a:rPr lang="ru-RU" sz="3200" b="1" dirty="0" err="1" smtClean="0">
                <a:solidFill>
                  <a:srgbClr val="FF0000"/>
                </a:solidFill>
              </a:rPr>
              <a:t>Солянин</a:t>
            </a:r>
            <a:r>
              <a:rPr lang="ru-RU" sz="3200" b="1" dirty="0" smtClean="0">
                <a:solidFill>
                  <a:srgbClr val="FF0000"/>
                </a:solidFill>
              </a:rPr>
              <a:t> – 14 лет.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86928836_large_11795337846785212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142984"/>
            <a:ext cx="3533779" cy="2440915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286124"/>
            <a:ext cx="3357586" cy="2500330"/>
          </a:xfrm>
          <a:prstGeom prst="rect">
            <a:avLst/>
          </a:prstGeom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1142984"/>
            <a:ext cx="3000396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571481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Антон </a:t>
            </a:r>
            <a:r>
              <a:rPr lang="ru-RU" sz="3200" b="1" dirty="0" err="1" smtClean="0">
                <a:solidFill>
                  <a:srgbClr val="FF0000"/>
                </a:solidFill>
              </a:rPr>
              <a:t>Корзун</a:t>
            </a:r>
            <a:r>
              <a:rPr lang="ru-RU" sz="3200" b="1" dirty="0" smtClean="0">
                <a:solidFill>
                  <a:srgbClr val="FF0000"/>
                </a:solidFill>
              </a:rPr>
              <a:t> – 2 года.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9"/>
            <a:ext cx="360949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44463"/>
            <a:ext cx="1428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4786314" y="2357430"/>
            <a:ext cx="357190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357167"/>
            <a:ext cx="457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1" dirty="0" smtClean="0">
                <a:solidFill>
                  <a:srgbClr val="FF0000"/>
                </a:solidFill>
              </a:rPr>
              <a:t>Помните!</a:t>
            </a:r>
          </a:p>
          <a:p>
            <a:pPr>
              <a:spcBef>
                <a:spcPct val="50000"/>
              </a:spcBef>
            </a:pPr>
            <a:r>
              <a:rPr lang="ru-RU" sz="3200" i="1" dirty="0" smtClean="0">
                <a:solidFill>
                  <a:srgbClr val="FF0000"/>
                </a:solidFill>
              </a:rPr>
              <a:t>Через года, через века</a:t>
            </a:r>
          </a:p>
          <a:p>
            <a:pPr>
              <a:spcBef>
                <a:spcPct val="50000"/>
              </a:spcBef>
            </a:pPr>
            <a:r>
              <a:rPr lang="ru-RU" sz="3200" i="1" dirty="0" smtClean="0">
                <a:solidFill>
                  <a:srgbClr val="FF0000"/>
                </a:solidFill>
              </a:rPr>
              <a:t>ПОМНИТЕ!</a:t>
            </a:r>
          </a:p>
          <a:p>
            <a:pPr>
              <a:spcBef>
                <a:spcPct val="50000"/>
              </a:spcBef>
            </a:pPr>
            <a:r>
              <a:rPr lang="ru-RU" sz="3200" i="1" dirty="0" smtClean="0">
                <a:solidFill>
                  <a:srgbClr val="FF0000"/>
                </a:solidFill>
              </a:rPr>
              <a:t>Какой ценой завоёвано счастье!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4" name="Picture 4" descr="ANd9GcTFBMxDS3hdYsl6HPZsK2fF_qFX-y1kg4MYVsAfRks5Y_o2UrIB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71876"/>
            <a:ext cx="3429000" cy="282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8501122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5" descr="ANd9GcSDrIj2cLjMC0N0dmEfOgmx6iXwJ2PSVGSqIeQw_x0rSslduL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57166"/>
            <a:ext cx="48768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ANd9GcShJoiGtsM_Z7eJi4bKccd3TYvcUPldPwlbEUbAAKxgC2gd3rdRq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66"/>
            <a:ext cx="3429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Nd9GcR84uOPPYkTBCDnVblrJjqZF0Yt7jAI8oXHXGJ7etkYTrAPBWt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285992"/>
            <a:ext cx="4724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3504" y="500063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22 ИЮНЯ 1941 Г.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НАЧАЛО ВОЙНЫ.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428605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ВЕСЬ НАШ НАРОД ВСТАЛ НА ЗАЩИТУ РОДИНЫ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6" descr="ANd9GcRuniv6Mqp64yBCfZP3YE_d5p-ZnPBTeALp5YsC4192D2yoMEg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785794"/>
            <a:ext cx="27574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Nd9GcRQg8Is0UbZtdbI-E6th-AsgenDcB7KLwo8_c6UCAuM5js78lqK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876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ANd9GcTr0Am8d3AQpgDRRxKV9SNtBtngXjX_T_WmQ9OoJb4PV-GkzIFD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714356"/>
            <a:ext cx="2755900" cy="330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" descr="http://festival.1september.ru/articles/522673/im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357562"/>
            <a:ext cx="2105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5" descr="ANd9GcRqW9bYQFkm32yI0KmcgvozcOGaEGz-netnLBiKamGHmtwu-YB6o2LDoD37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35052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ANd9GcQ03zZGVvnVKOt3yrla3FfLywOXNPP42e2nrt6u_TUNPAPNwp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0042"/>
            <a:ext cx="428625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ANd9GcSk9YNSv_MMmHpzlBVE7paAWDrnYySiwvZNgXR9fdggs2cy-gP_pA"/>
          <p:cNvPicPr>
            <a:picLocks noChangeAspect="1" noChangeArrowheads="1"/>
          </p:cNvPicPr>
          <p:nvPr/>
        </p:nvPicPr>
        <p:blipFill>
          <a:blip r:embed="rId5" cstate="print">
            <a:lum bright="16000"/>
          </a:blip>
          <a:srcRect/>
          <a:stretch>
            <a:fillRect/>
          </a:stretch>
        </p:blipFill>
        <p:spPr bwMode="auto">
          <a:xfrm>
            <a:off x="2357422" y="2714620"/>
            <a:ext cx="5329235" cy="338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1" name="Рисунок 3" descr="http://festival.1september.ru/articles/522673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28604"/>
            <a:ext cx="407196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папку 2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857232"/>
            <a:ext cx="2928958" cy="342902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071934" y="2071678"/>
            <a:ext cx="4643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Войтехова Антонина Васильевна.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Содержимое 4" descr="F:\img768.jpg"/>
          <p:cNvPicPr>
            <a:picLocks/>
          </p:cNvPicPr>
          <p:nvPr/>
        </p:nvPicPr>
        <p:blipFill>
          <a:blip r:embed="rId3" cstate="print"/>
          <a:srcRect r="4649" b="8064"/>
          <a:stretch>
            <a:fillRect/>
          </a:stretch>
        </p:blipFill>
        <p:spPr>
          <a:xfrm>
            <a:off x="785786" y="785794"/>
            <a:ext cx="2928938" cy="4071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29058" y="500042"/>
            <a:ext cx="45720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Родилась 14 декабря 1934г.  Работала учителем начальных классов. Педагогический  стаж 39 лет.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00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8429684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203</Words>
  <Application>Microsoft Office PowerPoint</Application>
  <PresentationFormat>Экран (4:3)</PresentationFormat>
  <Paragraphs>22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литература</cp:lastModifiedBy>
  <cp:revision>31</cp:revision>
  <dcterms:created xsi:type="dcterms:W3CDTF">2015-02-23T17:27:34Z</dcterms:created>
  <dcterms:modified xsi:type="dcterms:W3CDTF">2015-03-11T09:27:52Z</dcterms:modified>
</cp:coreProperties>
</file>