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2" r:id="rId5"/>
    <p:sldId id="261" r:id="rId6"/>
    <p:sldId id="271" r:id="rId7"/>
    <p:sldId id="265" r:id="rId8"/>
    <p:sldId id="264" r:id="rId9"/>
    <p:sldId id="266" r:id="rId10"/>
    <p:sldId id="269" r:id="rId11"/>
    <p:sldId id="267" r:id="rId12"/>
    <p:sldId id="260" r:id="rId13"/>
    <p:sldId id="270" r:id="rId14"/>
    <p:sldId id="25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1" autoAdjust="0"/>
    <p:restoredTop sz="94660"/>
  </p:normalViewPr>
  <p:slideViewPr>
    <p:cSldViewPr>
      <p:cViewPr varScale="1">
        <p:scale>
          <a:sx n="69" d="100"/>
          <a:sy n="69" d="100"/>
        </p:scale>
        <p:origin x="-13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EA72-3848-46C1-8E78-861F7C98058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3C89A-6366-416A-AB50-17030C3EE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445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EA72-3848-46C1-8E78-861F7C98058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3C89A-6366-416A-AB50-17030C3EE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33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EA72-3848-46C1-8E78-861F7C98058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3C89A-6366-416A-AB50-17030C3EE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16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EA72-3848-46C1-8E78-861F7C98058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3C89A-6366-416A-AB50-17030C3EE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12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EA72-3848-46C1-8E78-861F7C98058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3C89A-6366-416A-AB50-17030C3EE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5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EA72-3848-46C1-8E78-861F7C98058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3C89A-6366-416A-AB50-17030C3EE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42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EA72-3848-46C1-8E78-861F7C98058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3C89A-6366-416A-AB50-17030C3EE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7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EA72-3848-46C1-8E78-861F7C98058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3C89A-6366-416A-AB50-17030C3EE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478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EA72-3848-46C1-8E78-861F7C98058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3C89A-6366-416A-AB50-17030C3EE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39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EA72-3848-46C1-8E78-861F7C98058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3C89A-6366-416A-AB50-17030C3EE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46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9EA72-3848-46C1-8E78-861F7C98058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3C89A-6366-416A-AB50-17030C3EE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567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9EA72-3848-46C1-8E78-861F7C98058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3C89A-6366-416A-AB50-17030C3EE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12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Обои на монитор | Зима | зима, снег, деревья в снегу, красиво, зака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9" y="-7064"/>
            <a:ext cx="10984103" cy="686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3933056"/>
            <a:ext cx="667419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гости к Зиме</a:t>
            </a:r>
            <a:endParaRPr lang="ru-RU" sz="8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0707" y="5590981"/>
            <a:ext cx="5151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Составила учитель начальных классов</a:t>
            </a:r>
          </a:p>
          <a:p>
            <a:r>
              <a:rPr lang="ru-RU" sz="2000" b="1" dirty="0" smtClean="0"/>
              <a:t>МБОУ </a:t>
            </a:r>
            <a:r>
              <a:rPr lang="ru-RU" sz="2000" b="1" dirty="0" smtClean="0"/>
              <a:t>«Школа №114 </a:t>
            </a:r>
            <a:r>
              <a:rPr lang="ru-RU" sz="2000" b="1" dirty="0" err="1" smtClean="0"/>
              <a:t>г.Донецка</a:t>
            </a:r>
            <a:r>
              <a:rPr lang="ru-RU" sz="2000" b="1" dirty="0" smtClean="0"/>
              <a:t>»</a:t>
            </a:r>
          </a:p>
          <a:p>
            <a:r>
              <a:rPr lang="ru-RU" sz="2000" b="1" dirty="0" err="1" smtClean="0"/>
              <a:t>Чудновская</a:t>
            </a:r>
            <a:r>
              <a:rPr lang="ru-RU" sz="2000" b="1" dirty="0" smtClean="0"/>
              <a:t> А.И.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2813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ped-kopilka.ru/upload/blogs/25687_d8235680b6385aaab645ee5ee3fcb16c.jp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581" y="-83458"/>
            <a:ext cx="9151753" cy="694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9360" y="116632"/>
            <a:ext cx="3703258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Зимний лес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z_uki-prirody-penie-ptic-_-zimnem-sosno_om-les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5" name="Picture 25" descr="Зимний пейзаж | Сытин Алеша | 15 лет | Д.Инт. №5 | Детские рисунки -  ежегодный конкурс детских рисун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745" y="-94962"/>
            <a:ext cx="10025215" cy="700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Дятел в зимнем лесу | конкурс «Зимняя сказка» | НИК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39652" r="7487" b="2056"/>
          <a:stretch/>
        </p:blipFill>
        <p:spPr bwMode="auto">
          <a:xfrm>
            <a:off x="1104653" y="-59563"/>
            <a:ext cx="7011710" cy="691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Рождественский клипарт на прозрачном фоне. Christmas Clipаrt #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0" descr="Рождественский клипарт на прозрачном фоне. Christmas Clipаrt #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Рождественский клипарт на прозрачном фоне. Christmas Clipаrt #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6" name="Picture 1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2345">
            <a:off x="3635908" y="2640881"/>
            <a:ext cx="23812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Шишка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33331">
            <a:off x="1989509" y="3720636"/>
            <a:ext cx="1098536" cy="113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1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052">
            <a:off x="837617" y="3129900"/>
            <a:ext cx="1439503" cy="141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0" descr="Шишка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1365">
            <a:off x="1493259" y="338629"/>
            <a:ext cx="1034576" cy="106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Шишка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44434">
            <a:off x="1858824" y="2067611"/>
            <a:ext cx="1127846" cy="116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Как нарисовать рисунок на тему зима в детский сад - Самоделк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" y="-3773"/>
            <a:ext cx="9042825" cy="58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age.slidesharecdn.com/1m1m-170413072440/95/1-m1-m-1-105-1024.jpg?cb=14920683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68054" r="30521" b="21532"/>
          <a:stretch/>
        </p:blipFill>
        <p:spPr bwMode="auto">
          <a:xfrm>
            <a:off x="-37156" y="4725144"/>
            <a:ext cx="9181156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834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Снежная зима. Рисуем акварелью и гуашью | Алые пару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47"/>
            <a:ext cx="9726436" cy="69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Презентация на тему &quot;Рефлексия как этап урока: виды, приемы, примеры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" r="4321" b="87181"/>
          <a:stretch/>
        </p:blipFill>
        <p:spPr bwMode="auto">
          <a:xfrm>
            <a:off x="539551" y="116632"/>
            <a:ext cx="7959939" cy="797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Презентация на тему &quot;Рефлексия как этап урока: виды, приемы, примеры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65850" r="6481" b="2895"/>
          <a:stretch/>
        </p:blipFill>
        <p:spPr bwMode="auto">
          <a:xfrm>
            <a:off x="539551" y="931734"/>
            <a:ext cx="7959939" cy="1945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Презентация на тему &quot;Рефлексия как этап урока: виды, приемы, примеры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t="39135" r="6760" b="33483"/>
          <a:stretch/>
        </p:blipFill>
        <p:spPr bwMode="auto">
          <a:xfrm>
            <a:off x="548293" y="2802663"/>
            <a:ext cx="7951197" cy="1704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Презентация на тему &quot;Рефлексия как этап урока: виды, приемы, примеры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11751" r="7164" b="60040"/>
          <a:stretch/>
        </p:blipFill>
        <p:spPr bwMode="auto">
          <a:xfrm>
            <a:off x="556967" y="4653136"/>
            <a:ext cx="7933847" cy="1755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577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Рисунок на ткани для вышивки бисером Зимний лес Марiчка (Маричка) РКП-178  цена, купить Рисунок на ткани для вышивки бисером Зимний лес Марiчка  (Маричка) РКП-178 в Киеве, Харькове, Днепре, Львове - Вышивка Бисером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/>
          <a:stretch/>
        </p:blipFill>
        <p:spPr bwMode="auto">
          <a:xfrm>
            <a:off x="-309376" y="8950"/>
            <a:ext cx="9542107" cy="684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79641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17" y="3717032"/>
            <a:ext cx="702945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Похожее изображени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3475"/>
            <a:ext cx="2712043" cy="3165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009311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Снежная зима. ГУО &quot;Ясли-сад агрогородка Лойки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 bwMode="auto">
          <a:xfrm>
            <a:off x="-6425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://ped-kopilka.ru/upload/blogs/25687_24c06d24282d775657cb5c3b6c088696.jpg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979712" y="841372"/>
            <a:ext cx="2369945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http://ped-kopilka.ru/upload/blogs/25687_ab971aeb080bf1dc9e86788f7e24823c.jpg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4088" y="855227"/>
            <a:ext cx="2475939" cy="1800200"/>
          </a:xfrm>
          <a:prstGeom prst="roundRect">
            <a:avLst>
              <a:gd name="adj" fmla="val 1080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http://ped-kopilka.ru/upload/blogs/25687_d8235680b6385aaab645ee5ee3fcb16c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2057" y="2880973"/>
            <a:ext cx="2644965" cy="1690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339751" y="0"/>
            <a:ext cx="5184577" cy="830997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Карта маршрута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Система исцеления сцены снега зимой небольшой свежий рисунок  изображение_Фото номер 400084235_PSD Формат изображения_ru.lovepik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07" y="4799856"/>
            <a:ext cx="2870510" cy="1912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Обои Зимняя дорог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79" y="4913522"/>
            <a:ext cx="3066862" cy="1877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9iRLdprXT - Информационный ресурс по бинарным опционам, стратегии и  обучение торговл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6430">
            <a:off x="848176" y="1571060"/>
            <a:ext cx="1192264" cy="168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9iRLdprXT - Информационный ресурс по бинарным опционам, стратегии и  обучение торговле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72"/>
          <a:stretch/>
        </p:blipFill>
        <p:spPr bwMode="auto">
          <a:xfrm rot="7620969">
            <a:off x="4165972" y="976819"/>
            <a:ext cx="1281415" cy="147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9iRLdprXT - Информационный ресурс по бинарным опционам, стратегии и  обучение торговл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7062">
            <a:off x="7333910" y="1495608"/>
            <a:ext cx="1237471" cy="175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9iRLdprXT - Информационный ресурс по бинарным опционам, стратегии и  обучение торговл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27155">
            <a:off x="7416124" y="4015801"/>
            <a:ext cx="1147843" cy="162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Детские рисунки - фестиваль. Детский рисунок / Зима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6" y="2582011"/>
            <a:ext cx="2810366" cy="1899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9iRLdprXT - Информационный ресурс по бинарным опционам, стратегии и  обучение торговле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47">
            <a:off x="757887" y="4192938"/>
            <a:ext cx="1113060" cy="157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obobo-byistraya-muzyika-dlya-detskoy-igryi-ili-sorevnovaniy-v-lagere-36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31767" y="5547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6"/>
          <a:stretch/>
        </p:blipFill>
        <p:spPr bwMode="auto">
          <a:xfrm>
            <a:off x="-1694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s://image.slidesharecdn.com/1ryg-180806081825/95/1-ry-g-124-638.jpg?cb=153354356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0" r="11064" b="7660"/>
          <a:stretch/>
        </p:blipFill>
        <p:spPr bwMode="auto">
          <a:xfrm>
            <a:off x="342078" y="4808659"/>
            <a:ext cx="8784976" cy="18916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822828"/>
            <a:ext cx="5832647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Звуковая поляна</a:t>
            </a:r>
            <a:endParaRPr lang="ru-RU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65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 descr="Детские рисунки - фестиваль. Детский рисунок / Зим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3371" r="6433" b="4944"/>
          <a:stretch/>
        </p:blipFill>
        <p:spPr bwMode="auto">
          <a:xfrm>
            <a:off x="0" y="18581"/>
            <a:ext cx="93145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622605">
            <a:off x="2621882" y="2214319"/>
            <a:ext cx="620997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Пригорок   чтения</a:t>
            </a:r>
            <a:endParaRPr lang="ru-RU" sz="6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21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Детские рисунки - фестиваль. Детский рисунок / Зим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3371" r="6433" b="4944"/>
          <a:stretch/>
        </p:blipFill>
        <p:spPr bwMode="auto">
          <a:xfrm>
            <a:off x="-1" y="19356"/>
            <a:ext cx="93145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495"/>
              </p:ext>
            </p:extLst>
          </p:nvPr>
        </p:nvGraphicFramePr>
        <p:xfrm>
          <a:off x="107504" y="188640"/>
          <a:ext cx="7128792" cy="3540706"/>
        </p:xfrm>
        <a:graphic>
          <a:graphicData uri="http://schemas.openxmlformats.org/drawingml/2006/table">
            <a:tbl>
              <a:tblPr firstRow="1" firstCol="1" bandRow="1"/>
              <a:tblGrid>
                <a:gridCol w="3564396"/>
                <a:gridCol w="3564396"/>
              </a:tblGrid>
              <a:tr h="16255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ru-RU" sz="3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При-</a:t>
                      </a:r>
                      <a:r>
                        <a:rPr lang="ru-RU" sz="3600" b="1" dirty="0" err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</a:t>
                      </a:r>
                      <a:r>
                        <a:rPr lang="ru-RU" sz="3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-то-</a:t>
                      </a:r>
                      <a:r>
                        <a:rPr lang="ru-RU" sz="3600" b="1" dirty="0" err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</a:t>
                      </a:r>
                      <a:r>
                        <a:rPr lang="ru-RU" sz="36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-ли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ru-RU" sz="3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вы-</a:t>
                      </a:r>
                      <a:r>
                        <a:rPr lang="ru-RU" sz="3600" b="1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ле</a:t>
                      </a:r>
                      <a:r>
                        <a:rPr lang="ru-RU" sz="3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-пи-ли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57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ru-RU" sz="3600" b="1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скле</a:t>
                      </a:r>
                      <a:r>
                        <a:rPr lang="ru-RU" sz="3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-и-ли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ru-RU" sz="3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на-</a:t>
                      </a:r>
                      <a:r>
                        <a:rPr lang="ru-RU" sz="3600" b="1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ри</a:t>
                      </a:r>
                      <a:r>
                        <a:rPr lang="ru-RU" sz="3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-со-</a:t>
                      </a:r>
                      <a:r>
                        <a:rPr lang="ru-RU" sz="3600" b="1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ва</a:t>
                      </a:r>
                      <a:r>
                        <a:rPr lang="ru-RU" sz="3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-ли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57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ru-RU" sz="3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вы-ре-за-ли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720"/>
                        </a:spcAft>
                      </a:pPr>
                      <a:r>
                        <a:rPr lang="ru-RU" sz="3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рас-</a:t>
                      </a:r>
                      <a:r>
                        <a:rPr lang="ru-RU" sz="3600" b="1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кра</a:t>
                      </a:r>
                      <a:r>
                        <a:rPr lang="ru-RU" sz="3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-си-ли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75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а с надписью физминутка — Mechatronics2019.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4" y="0"/>
            <a:ext cx="9177714" cy="688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Çizgi Karakter Öğrenci Png Resimler-5 - Прозрачном Фоне Клипарт Дети И  Спорт Clipart - Full Size Clipart (#4899995) - Pin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73084"/>
            <a:ext cx="2431415" cy="330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Яндекс.Фотки переехали | Спортивные плакаты, Спорт, Детский спор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20888"/>
            <a:ext cx="2330678" cy="375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63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Как нарисовать зимнее утро, рассвет карандашом поэтап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55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1760" y="4221088"/>
            <a:ext cx="652980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Доброе дело </a:t>
            </a:r>
          </a:p>
          <a:p>
            <a:pPr algn="ctr"/>
            <a:r>
              <a:rPr lang="ru-RU" sz="72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два века живёт</a:t>
            </a:r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38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ed-kopilka.ru/upload/blogs/25687_24c06d24282d775657cb5c3b6c088696.jp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279" y="-1733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19872" y="20604"/>
            <a:ext cx="557594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Каллиграфическое поле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549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ped-kopilka.ru/upload/blogs/25687_ab971aeb080bf1dc9e86788f7e24823c.jp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333"/>
            <a:ext cx="91296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835696" y="260648"/>
            <a:ext cx="451912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Счётное озеро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34" name="Picture 10" descr="Гифка прозрачный снежинка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30" y="5149743"/>
            <a:ext cx="114449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1815" y="514974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5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18" name="Picture 10" descr="Гифка прозрачный снежинка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24" y="4221088"/>
            <a:ext cx="114449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37728" y="4381653"/>
            <a:ext cx="746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8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22" name="Picture 10" descr="Гифка прозрачный снежинка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20333"/>
            <a:ext cx="114449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03026" y="3552056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10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24" name="Picture 10" descr="Гифка прозрачный снежинка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175" y="2815426"/>
            <a:ext cx="114449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231798" y="297599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7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26" name="Picture 10" descr="Гифка прозрачный снежинка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606" y="2368205"/>
            <a:ext cx="114449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422015" y="2528770"/>
            <a:ext cx="778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6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29" name="Picture 10" descr="Гифка прозрачный снежинка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962" y="1924430"/>
            <a:ext cx="114449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454585" y="199754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31" name="Picture 10" descr="Гифка прозрачный снежинка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460" y="1715690"/>
            <a:ext cx="114449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544762" y="1876255"/>
            <a:ext cx="605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4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33" name="Picture 10" descr="Гифка прозрачный снежинка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634" y="1555124"/>
            <a:ext cx="114449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807257" y="171569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3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62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53</Words>
  <Application>Microsoft Office PowerPoint</Application>
  <PresentationFormat>Экран (4:3)</PresentationFormat>
  <Paragraphs>26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40</cp:revision>
  <dcterms:created xsi:type="dcterms:W3CDTF">2020-12-09T02:46:41Z</dcterms:created>
  <dcterms:modified xsi:type="dcterms:W3CDTF">2023-10-02T11:07:05Z</dcterms:modified>
</cp:coreProperties>
</file>