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0648"/>
            <a:ext cx="4128459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6624736" cy="12040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«Путешествие в профессию библиотекарь»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620392"/>
            <a:ext cx="3816424" cy="1473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Библиотечно-библиографическая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квест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-игра по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профориентации</a:t>
            </a:r>
          </a:p>
          <a:p>
            <a:pPr algn="ctr"/>
            <a:endParaRPr lang="ru-RU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Составитель: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Аешина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О.В., педагог-библиотекарь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7664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16632"/>
            <a:ext cx="6624736" cy="792088"/>
          </a:xfrm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Древние библиотеки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6654" y="5166319"/>
            <a:ext cx="3773858" cy="78296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Библиотека царя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Ашшурбанипала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668-631 гг. до н. э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  <a:endParaRPr lang="ru-RU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5038639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В 1 тысячелетии до нашей эры на Востоке, в междуречье рек Тигр и Ефрат возникла могущественная держава — Ассирия. Столицей великого государства была Ниневия — великолепный город-сад.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878234"/>
            <a:ext cx="3104751" cy="427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385664" y="4581128"/>
            <a:ext cx="3773858" cy="782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Библиотека Александрии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323 год до нашей эры</a:t>
            </a:r>
            <a:endParaRPr lang="ru-RU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383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92696"/>
            <a:ext cx="8496944" cy="792088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«Библиотекарь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переводе с 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греческого  — «собрание книг». 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868144" y="1844824"/>
            <a:ext cx="3024336" cy="2808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Первыми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библио-текарями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были писцы, состав-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лявшие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со-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брания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глиняных табличек, кото-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рые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назывались «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церы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ru-RU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s://fs.znanio.ru/d5af0e/ce/f5/62bc2cff434b6947b0954e94c676685e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8" t="16650" r="12148" b="6747"/>
          <a:stretch/>
        </p:blipFill>
        <p:spPr bwMode="auto">
          <a:xfrm>
            <a:off x="251520" y="1916832"/>
            <a:ext cx="5544616" cy="4251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695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8496944" cy="79208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Библиотеки Древней Руси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572000" y="1191292"/>
            <a:ext cx="4392488" cy="1032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Ярослав Мудрый, основатель первой русской библиотеки, 1703г.</a:t>
            </a:r>
            <a:endParaRPr lang="ru-RU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2" name="Picture 6" descr="Создание древнерусских кни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00" y="848282"/>
            <a:ext cx="4247792" cy="2750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upload.wikimedia.org/wikipedia/commons/e/ee/Austria_-_Melk_Abbey_Library_-_18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00" y="3789040"/>
            <a:ext cx="4247792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4624307" y="4149558"/>
            <a:ext cx="4287873" cy="1032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Библиотека в Софийском соборе г. Киева.</a:t>
            </a:r>
            <a:endParaRPr lang="ru-RU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1513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8496944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России государственная научная библиотека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014" y="2132856"/>
            <a:ext cx="6501371" cy="4323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ar.culture.ru/attachments/attachment/preview/5dd2e2f16303976cd38967ed-previ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044" y="1196752"/>
            <a:ext cx="2118296" cy="2520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35304" y="3789040"/>
            <a:ext cx="1887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/>
                </a:solidFill>
              </a:rPr>
              <a:t>Пётр Первый, 1714 г.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755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4624"/>
            <a:ext cx="8496944" cy="79208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они были библиотекарями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3411632"/>
            <a:ext cx="1887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/>
                </a:solidFill>
              </a:rPr>
              <a:t>И.А. Крылов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190" y="1052736"/>
            <a:ext cx="1609650" cy="21805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62636"/>
            <a:ext cx="1939652" cy="218210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899" y="1207175"/>
            <a:ext cx="1927460" cy="21683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753" y="4182030"/>
            <a:ext cx="1656184" cy="21254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881" y="4053643"/>
            <a:ext cx="2016224" cy="224204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0" name="Picture 8" descr="https://pic.rutubelist.ru/video/e1/0f/e10fa3be4d885a9674f6718d2993749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674" y="4053643"/>
            <a:ext cx="2325910" cy="22736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23928" y="3411632"/>
            <a:ext cx="2181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tx2"/>
                </a:solidFill>
              </a:rPr>
              <a:t>В.Ф. Одоевский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34163" y="3439749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tx2"/>
                </a:solidFill>
              </a:rPr>
              <a:t>И.В. Гете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15616" y="6341258"/>
            <a:ext cx="2244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tx2"/>
                </a:solidFill>
              </a:rPr>
              <a:t>Н.И. </a:t>
            </a:r>
            <a:r>
              <a:rPr lang="ru-RU" sz="2000" b="1" dirty="0" err="1">
                <a:solidFill>
                  <a:schemeClr val="tx2"/>
                </a:solidFill>
              </a:rPr>
              <a:t>Лобаческий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79912" y="6355463"/>
            <a:ext cx="1887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tx2"/>
                </a:solidFill>
              </a:rPr>
              <a:t>И.А. Бунин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19937" y="6381328"/>
            <a:ext cx="1887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/>
                </a:solidFill>
              </a:rPr>
              <a:t>В. и Я. Гримм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5265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50</TotalTime>
  <Words>122</Words>
  <Application>Microsoft Office PowerPoint</Application>
  <PresentationFormat>Экран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«Путешествие в профессию библиотекарь»</vt:lpstr>
      <vt:lpstr>Древние библиотеки</vt:lpstr>
      <vt:lpstr>«Библиотекарь» в переводе с  греческого  — «собрание книг». </vt:lpstr>
      <vt:lpstr>Библиотеки Древней Руси</vt:lpstr>
      <vt:lpstr>Первая в России государственная научная библиотека</vt:lpstr>
      <vt:lpstr>И они были библиотекарями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«Путешествие в профессию библиотекарь»</dc:title>
  <dc:creator>User</dc:creator>
  <cp:lastModifiedBy>teacher</cp:lastModifiedBy>
  <cp:revision>9</cp:revision>
  <dcterms:created xsi:type="dcterms:W3CDTF">2023-09-26T10:45:11Z</dcterms:created>
  <dcterms:modified xsi:type="dcterms:W3CDTF">2023-10-10T08:47:53Z</dcterms:modified>
</cp:coreProperties>
</file>