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4313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619125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306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55" r="977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5197"/>
          <a:stretch/>
        </p:blipFill>
        <p:spPr bwMode="auto">
          <a:xfrm>
            <a:off x="2699792" y="1988840"/>
            <a:ext cx="3553660" cy="262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https://img2.freepng.ru/20180611/gsq/kisspng-leaf-paper-tree-branch-sticker-5b1eb123bc0417.9575765915287380837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8875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38911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https://cdn5.vectorstock.com/i/1000x1000/83/64/yellow-gold-birch-leaf-as-autumn-symbol-vector-1046836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56" b="77870" l="107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11617" r="3589" b="21083"/>
          <a:stretch/>
        </p:blipFill>
        <p:spPr bwMode="auto">
          <a:xfrm>
            <a:off x="467544" y="2579846"/>
            <a:ext cx="2013871" cy="170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62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49" y="0"/>
            <a:ext cx="2339752" cy="172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76872"/>
            <a:ext cx="3024187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43" y="4941168"/>
            <a:ext cx="20113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10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poembook.ru/theme/1c/d2/9e/20aad6c1d5bba37220610a331544539ea2216d4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00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5.infourok.ru/uploads/ex/0e16/000e044d-382dae9a/hello_html_m55ca9e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5340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592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h3.googleusercontent.com/proxy/6NWdW0ciKlNFn-xlqqCgKUcD0RDWDLk0DEDtdHSZmVYpKq1BUtWKWLZyXVvLzntcagtQ5jOElLMiowuLGTW2PhuY9EValm0RCbuBv791ol4qQCD5LAViiBUmtHd8XZC1zu8rBkXIZYFYGw2T=w1200-h630-p-k-no-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3921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6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255588"/>
            <a:ext cx="4365625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6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87591"/>
            <a:ext cx="298132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85728"/>
            <a:ext cx="3197922" cy="2880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3429000"/>
            <a:ext cx="3002182" cy="2880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396006"/>
            <a:ext cx="2862651" cy="2880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69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b="3261"/>
          <a:stretch>
            <a:fillRect/>
          </a:stretch>
        </p:blipFill>
        <p:spPr bwMode="auto">
          <a:xfrm>
            <a:off x="1500166" y="357166"/>
            <a:ext cx="3066219" cy="2880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85728"/>
            <a:ext cx="2968889" cy="2880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rcRect r="3030"/>
          <a:stretch>
            <a:fillRect/>
          </a:stretch>
        </p:blipFill>
        <p:spPr bwMode="auto">
          <a:xfrm>
            <a:off x="1500166" y="3500438"/>
            <a:ext cx="2928958" cy="2880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429000"/>
            <a:ext cx="3054545" cy="2880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5984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57166"/>
            <a:ext cx="2933006" cy="2880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9029"/>
            <a:ext cx="2859087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33" y="3645024"/>
            <a:ext cx="296862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2978" y="3643161"/>
            <a:ext cx="2948166" cy="28800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833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2" y="506410"/>
            <a:ext cx="373745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s://i.ytimg.com/vi/E-CPuO7tg88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6410"/>
            <a:ext cx="3756886" cy="211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23" y="3755477"/>
            <a:ext cx="3737456" cy="23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https://i09.fotocdn.net/s122/270789db2b548835/gallery_xl/27890897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60" y="3817645"/>
            <a:ext cx="3660442" cy="229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98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лариса</cp:lastModifiedBy>
  <cp:revision>4</cp:revision>
  <dcterms:created xsi:type="dcterms:W3CDTF">2020-10-04T16:09:34Z</dcterms:created>
  <dcterms:modified xsi:type="dcterms:W3CDTF">2020-10-04T16:48:10Z</dcterms:modified>
</cp:coreProperties>
</file>