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sldIdLst>
    <p:sldId id="268" r:id="rId2"/>
    <p:sldId id="257" r:id="rId3"/>
    <p:sldId id="321" r:id="rId4"/>
    <p:sldId id="351" r:id="rId5"/>
    <p:sldId id="355" r:id="rId6"/>
    <p:sldId id="344" r:id="rId7"/>
    <p:sldId id="327" r:id="rId8"/>
    <p:sldId id="347" r:id="rId9"/>
    <p:sldId id="346" r:id="rId10"/>
    <p:sldId id="326" r:id="rId11"/>
    <p:sldId id="325" r:id="rId12"/>
    <p:sldId id="343" r:id="rId13"/>
    <p:sldId id="350" r:id="rId14"/>
    <p:sldId id="348" r:id="rId15"/>
    <p:sldId id="349" r:id="rId16"/>
    <p:sldId id="353" r:id="rId17"/>
    <p:sldId id="358" r:id="rId18"/>
    <p:sldId id="356" r:id="rId19"/>
    <p:sldId id="35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рина Гетманова" userId="b916c8aa7b10ffd2" providerId="LiveId" clId="{3527A8B6-20D2-4C33-BD21-C5B588DDA736}"/>
    <pc:docChg chg="undo custSel addSld delSld modSld sldOrd">
      <pc:chgData name="Ирина Гетманова" userId="b916c8aa7b10ffd2" providerId="LiveId" clId="{3527A8B6-20D2-4C33-BD21-C5B588DDA736}" dt="2022-11-30T03:33:17.410" v="1030" actId="1076"/>
      <pc:docMkLst>
        <pc:docMk/>
      </pc:docMkLst>
      <pc:sldChg chg="del">
        <pc:chgData name="Ирина Гетманова" userId="b916c8aa7b10ffd2" providerId="LiveId" clId="{3527A8B6-20D2-4C33-BD21-C5B588DDA736}" dt="2022-11-29T19:22:19.911" v="662" actId="2696"/>
        <pc:sldMkLst>
          <pc:docMk/>
          <pc:sldMk cId="1379138674" sldId="256"/>
        </pc:sldMkLst>
      </pc:sldChg>
      <pc:sldChg chg="addSp delSp modSp mod">
        <pc:chgData name="Ирина Гетманова" userId="b916c8aa7b10ffd2" providerId="LiveId" clId="{3527A8B6-20D2-4C33-BD21-C5B588DDA736}" dt="2022-11-29T19:10:25.383" v="625" actId="27636"/>
        <pc:sldMkLst>
          <pc:docMk/>
          <pc:sldMk cId="2837160941" sldId="257"/>
        </pc:sldMkLst>
        <pc:spChg chg="mod">
          <ac:chgData name="Ирина Гетманова" userId="b916c8aa7b10ffd2" providerId="LiveId" clId="{3527A8B6-20D2-4C33-BD21-C5B588DDA736}" dt="2022-11-29T19:10:25.383" v="625" actId="27636"/>
          <ac:spMkLst>
            <pc:docMk/>
            <pc:sldMk cId="2837160941" sldId="257"/>
            <ac:spMk id="2" creationId="{00000000-0000-0000-0000-000000000000}"/>
          </ac:spMkLst>
        </pc:spChg>
        <pc:spChg chg="mod">
          <ac:chgData name="Ирина Гетманова" userId="b916c8aa7b10ffd2" providerId="LiveId" clId="{3527A8B6-20D2-4C33-BD21-C5B588DDA736}" dt="2022-11-29T19:10:11.918" v="623" actId="27636"/>
          <ac:spMkLst>
            <pc:docMk/>
            <pc:sldMk cId="2837160941" sldId="257"/>
            <ac:spMk id="3" creationId="{00000000-0000-0000-0000-000000000000}"/>
          </ac:spMkLst>
        </pc:spChg>
        <pc:graphicFrameChg chg="add del mod">
          <ac:chgData name="Ирина Гетманова" userId="b916c8aa7b10ffd2" providerId="LiveId" clId="{3527A8B6-20D2-4C33-BD21-C5B588DDA736}" dt="2022-11-29T18:59:51.113" v="155" actId="21"/>
          <ac:graphicFrameMkLst>
            <pc:docMk/>
            <pc:sldMk cId="2837160941" sldId="257"/>
            <ac:graphicFrameMk id="4" creationId="{28BA44E9-B2C7-4679-0F79-A5B1F2FF383D}"/>
          </ac:graphicFrameMkLst>
        </pc:graphicFrameChg>
      </pc:sldChg>
      <pc:sldChg chg="del">
        <pc:chgData name="Ирина Гетманова" userId="b916c8aa7b10ffd2" providerId="LiveId" clId="{3527A8B6-20D2-4C33-BD21-C5B588DDA736}" dt="2022-11-29T19:21:59.883" v="661" actId="2696"/>
        <pc:sldMkLst>
          <pc:docMk/>
          <pc:sldMk cId="2850344226" sldId="258"/>
        </pc:sldMkLst>
      </pc:sldChg>
      <pc:sldChg chg="del">
        <pc:chgData name="Ирина Гетманова" userId="b916c8aa7b10ffd2" providerId="LiveId" clId="{3527A8B6-20D2-4C33-BD21-C5B588DDA736}" dt="2022-11-29T19:16:17.158" v="634" actId="2696"/>
        <pc:sldMkLst>
          <pc:docMk/>
          <pc:sldMk cId="1539069332" sldId="259"/>
        </pc:sldMkLst>
      </pc:sldChg>
      <pc:sldChg chg="delSp modSp add mod modAnim">
        <pc:chgData name="Ирина Гетманова" userId="b916c8aa7b10ffd2" providerId="LiveId" clId="{3527A8B6-20D2-4C33-BD21-C5B588DDA736}" dt="2022-11-29T18:59:34.463" v="154" actId="255"/>
        <pc:sldMkLst>
          <pc:docMk/>
          <pc:sldMk cId="0" sldId="268"/>
        </pc:sldMkLst>
        <pc:spChg chg="del mod">
          <ac:chgData name="Ирина Гетманова" userId="b916c8aa7b10ffd2" providerId="LiveId" clId="{3527A8B6-20D2-4C33-BD21-C5B588DDA736}" dt="2022-11-29T18:59:04.646" v="151"/>
          <ac:spMkLst>
            <pc:docMk/>
            <pc:sldMk cId="0" sldId="268"/>
            <ac:spMk id="3076" creationId="{00000000-0000-0000-0000-000000000000}"/>
          </ac:spMkLst>
        </pc:spChg>
        <pc:spChg chg="mod">
          <ac:chgData name="Ирина Гетманова" userId="b916c8aa7b10ffd2" providerId="LiveId" clId="{3527A8B6-20D2-4C33-BD21-C5B588DDA736}" dt="2022-11-29T18:58:55.555" v="148" actId="20577"/>
          <ac:spMkLst>
            <pc:docMk/>
            <pc:sldMk cId="0" sldId="268"/>
            <ac:spMk id="18434" creationId="{00000000-0000-0000-0000-000000000000}"/>
          </ac:spMkLst>
        </pc:spChg>
        <pc:spChg chg="mod">
          <ac:chgData name="Ирина Гетманова" userId="b916c8aa7b10ffd2" providerId="LiveId" clId="{3527A8B6-20D2-4C33-BD21-C5B588DDA736}" dt="2022-11-29T18:59:34.463" v="154" actId="255"/>
          <ac:spMkLst>
            <pc:docMk/>
            <pc:sldMk cId="0" sldId="268"/>
            <ac:spMk id="18435" creationId="{00000000-0000-0000-0000-000000000000}"/>
          </ac:spMkLst>
        </pc:spChg>
      </pc:sldChg>
      <pc:sldChg chg="modSp add del mod">
        <pc:chgData name="Ирина Гетманова" userId="b916c8aa7b10ffd2" providerId="LiveId" clId="{3527A8B6-20D2-4C33-BD21-C5B588DDA736}" dt="2022-11-29T19:27:47.806" v="682" actId="2696"/>
        <pc:sldMkLst>
          <pc:docMk/>
          <pc:sldMk cId="2420968149" sldId="317"/>
        </pc:sldMkLst>
        <pc:spChg chg="mod">
          <ac:chgData name="Ирина Гетманова" userId="b916c8aa7b10ffd2" providerId="LiveId" clId="{3527A8B6-20D2-4C33-BD21-C5B588DDA736}" dt="2022-11-29T19:16:11.663" v="633" actId="27636"/>
          <ac:spMkLst>
            <pc:docMk/>
            <pc:sldMk cId="2420968149" sldId="317"/>
            <ac:spMk id="2" creationId="{00000000-0000-0000-0000-000000000000}"/>
          </ac:spMkLst>
        </pc:spChg>
      </pc:sldChg>
      <pc:sldChg chg="modSp add mod ord">
        <pc:chgData name="Ирина Гетманова" userId="b916c8aa7b10ffd2" providerId="LiveId" clId="{3527A8B6-20D2-4C33-BD21-C5B588DDA736}" dt="2022-11-29T19:24:11.194" v="666"/>
        <pc:sldMkLst>
          <pc:docMk/>
          <pc:sldMk cId="657397442" sldId="321"/>
        </pc:sldMkLst>
        <pc:spChg chg="mod">
          <ac:chgData name="Ирина Гетманова" userId="b916c8aa7b10ffd2" providerId="LiveId" clId="{3527A8B6-20D2-4C33-BD21-C5B588DDA736}" dt="2022-11-29T19:12:31.567" v="631" actId="14100"/>
          <ac:spMkLst>
            <pc:docMk/>
            <pc:sldMk cId="657397442" sldId="321"/>
            <ac:spMk id="2" creationId="{00000000-0000-0000-0000-000000000000}"/>
          </ac:spMkLst>
        </pc:spChg>
        <pc:spChg chg="mod">
          <ac:chgData name="Ирина Гетманова" userId="b916c8aa7b10ffd2" providerId="LiveId" clId="{3527A8B6-20D2-4C33-BD21-C5B588DDA736}" dt="2022-11-29T19:23:18.392" v="664" actId="14100"/>
          <ac:spMkLst>
            <pc:docMk/>
            <pc:sldMk cId="657397442" sldId="321"/>
            <ac:spMk id="6" creationId="{00000000-0000-0000-0000-000000000000}"/>
          </ac:spMkLst>
        </pc:spChg>
      </pc:sldChg>
      <pc:sldChg chg="modSp add mod">
        <pc:chgData name="Ирина Гетманова" userId="b916c8aa7b10ffd2" providerId="LiveId" clId="{3527A8B6-20D2-4C33-BD21-C5B588DDA736}" dt="2022-11-29T19:54:34.365" v="770" actId="14100"/>
        <pc:sldMkLst>
          <pc:docMk/>
          <pc:sldMk cId="662390884" sldId="325"/>
        </pc:sldMkLst>
        <pc:spChg chg="mod">
          <ac:chgData name="Ирина Гетманова" userId="b916c8aa7b10ffd2" providerId="LiveId" clId="{3527A8B6-20D2-4C33-BD21-C5B588DDA736}" dt="2022-11-29T19:54:34.365" v="770" actId="14100"/>
          <ac:spMkLst>
            <pc:docMk/>
            <pc:sldMk cId="662390884" sldId="325"/>
            <ac:spMk id="3" creationId="{00000000-0000-0000-0000-000000000000}"/>
          </ac:spMkLst>
        </pc:spChg>
      </pc:sldChg>
      <pc:sldChg chg="add ord">
        <pc:chgData name="Ирина Гетманова" userId="b916c8aa7b10ffd2" providerId="LiveId" clId="{3527A8B6-20D2-4C33-BD21-C5B588DDA736}" dt="2022-11-29T19:51:28.524" v="766"/>
        <pc:sldMkLst>
          <pc:docMk/>
          <pc:sldMk cId="2904698631" sldId="326"/>
        </pc:sldMkLst>
      </pc:sldChg>
      <pc:sldChg chg="add">
        <pc:chgData name="Ирина Гетманова" userId="b916c8aa7b10ffd2" providerId="LiveId" clId="{3527A8B6-20D2-4C33-BD21-C5B588DDA736}" dt="2022-11-29T19:21:24.317" v="659"/>
        <pc:sldMkLst>
          <pc:docMk/>
          <pc:sldMk cId="4124172021" sldId="327"/>
        </pc:sldMkLst>
      </pc:sldChg>
      <pc:sldChg chg="modSp add del mod">
        <pc:chgData name="Ирина Гетманова" userId="b916c8aa7b10ffd2" providerId="LiveId" clId="{3527A8B6-20D2-4C33-BD21-C5B588DDA736}" dt="2022-11-30T03:27:40.869" v="809" actId="2696"/>
        <pc:sldMkLst>
          <pc:docMk/>
          <pc:sldMk cId="89058739" sldId="342"/>
        </pc:sldMkLst>
        <pc:graphicFrameChg chg="mod modGraphic">
          <ac:chgData name="Ирина Гетманова" userId="b916c8aa7b10ffd2" providerId="LiveId" clId="{3527A8B6-20D2-4C33-BD21-C5B588DDA736}" dt="2022-11-29T19:27:15.999" v="681" actId="14100"/>
          <ac:graphicFrameMkLst>
            <pc:docMk/>
            <pc:sldMk cId="89058739" sldId="342"/>
            <ac:graphicFrameMk id="5" creationId="{00000000-0000-0000-0000-000000000000}"/>
          </ac:graphicFrameMkLst>
        </pc:graphicFrameChg>
        <pc:graphicFrameChg chg="mod modGraphic">
          <ac:chgData name="Ирина Гетманова" userId="b916c8aa7b10ffd2" providerId="LiveId" clId="{3527A8B6-20D2-4C33-BD21-C5B588DDA736}" dt="2022-11-29T19:25:12.168" v="675" actId="14100"/>
          <ac:graphicFrameMkLst>
            <pc:docMk/>
            <pc:sldMk cId="89058739" sldId="342"/>
            <ac:graphicFrameMk id="9" creationId="{00000000-0000-0000-0000-000000000000}"/>
          </ac:graphicFrameMkLst>
        </pc:graphicFrameChg>
        <pc:graphicFrameChg chg="mod modGraphic">
          <ac:chgData name="Ирина Гетманова" userId="b916c8aa7b10ffd2" providerId="LiveId" clId="{3527A8B6-20D2-4C33-BD21-C5B588DDA736}" dt="2022-11-29T19:25:02.320" v="674" actId="14100"/>
          <ac:graphicFrameMkLst>
            <pc:docMk/>
            <pc:sldMk cId="89058739" sldId="342"/>
            <ac:graphicFrameMk id="11" creationId="{00000000-0000-0000-0000-000000000000}"/>
          </ac:graphicFrameMkLst>
        </pc:graphicFrameChg>
      </pc:sldChg>
      <pc:sldChg chg="addSp modSp new mod ord">
        <pc:chgData name="Ирина Гетманова" userId="b916c8aa7b10ffd2" providerId="LiveId" clId="{3527A8B6-20D2-4C33-BD21-C5B588DDA736}" dt="2022-11-30T03:16:38.083" v="783"/>
        <pc:sldMkLst>
          <pc:docMk/>
          <pc:sldMk cId="1759127436" sldId="343"/>
        </pc:sldMkLst>
        <pc:spChg chg="mod">
          <ac:chgData name="Ирина Гетманова" userId="b916c8aa7b10ffd2" providerId="LiveId" clId="{3527A8B6-20D2-4C33-BD21-C5B588DDA736}" dt="2022-11-29T19:18:13.105" v="648" actId="27636"/>
          <ac:spMkLst>
            <pc:docMk/>
            <pc:sldMk cId="1759127436" sldId="343"/>
            <ac:spMk id="2" creationId="{3719A971-6909-83B5-6D70-E1F36434C553}"/>
          </ac:spMkLst>
        </pc:spChg>
        <pc:spChg chg="mod">
          <ac:chgData name="Ирина Гетманова" userId="b916c8aa7b10ffd2" providerId="LiveId" clId="{3527A8B6-20D2-4C33-BD21-C5B588DDA736}" dt="2022-11-29T19:19:02.914" v="653" actId="255"/>
          <ac:spMkLst>
            <pc:docMk/>
            <pc:sldMk cId="1759127436" sldId="343"/>
            <ac:spMk id="3" creationId="{B3A588E0-B949-5D9C-D676-0E44CE4FF9AA}"/>
          </ac:spMkLst>
        </pc:spChg>
        <pc:picChg chg="add mod">
          <ac:chgData name="Ирина Гетманова" userId="b916c8aa7b10ffd2" providerId="LiveId" clId="{3527A8B6-20D2-4C33-BD21-C5B588DDA736}" dt="2022-11-29T19:18:49.785" v="652" actId="1076"/>
          <ac:picMkLst>
            <pc:docMk/>
            <pc:sldMk cId="1759127436" sldId="343"/>
            <ac:picMk id="4" creationId="{9A67E84D-57BB-6328-AB2A-14AFB71D4AE4}"/>
          </ac:picMkLst>
        </pc:picChg>
      </pc:sldChg>
      <pc:sldChg chg="new del">
        <pc:chgData name="Ирина Гетманова" userId="b916c8aa7b10ffd2" providerId="LiveId" clId="{3527A8B6-20D2-4C33-BD21-C5B588DDA736}" dt="2022-11-29T19:28:09.903" v="684" actId="2696"/>
        <pc:sldMkLst>
          <pc:docMk/>
          <pc:sldMk cId="81780030" sldId="344"/>
        </pc:sldMkLst>
      </pc:sldChg>
      <pc:sldChg chg="new del">
        <pc:chgData name="Ирина Гетманова" userId="b916c8aa7b10ffd2" providerId="LiveId" clId="{3527A8B6-20D2-4C33-BD21-C5B588DDA736}" dt="2022-11-29T19:26:14.727" v="679" actId="2696"/>
        <pc:sldMkLst>
          <pc:docMk/>
          <pc:sldMk cId="991041032" sldId="344"/>
        </pc:sldMkLst>
      </pc:sldChg>
      <pc:sldChg chg="modSp add del mod">
        <pc:chgData name="Ирина Гетманова" userId="b916c8aa7b10ffd2" providerId="LiveId" clId="{3527A8B6-20D2-4C33-BD21-C5B588DDA736}" dt="2022-11-29T19:17:00.797" v="641" actId="2696"/>
        <pc:sldMkLst>
          <pc:docMk/>
          <pc:sldMk cId="1185017382" sldId="344"/>
        </pc:sldMkLst>
        <pc:spChg chg="mod">
          <ac:chgData name="Ирина Гетманова" userId="b916c8aa7b10ffd2" providerId="LiveId" clId="{3527A8B6-20D2-4C33-BD21-C5B588DDA736}" dt="2022-11-29T19:16:47.098" v="637" actId="27636"/>
          <ac:spMkLst>
            <pc:docMk/>
            <pc:sldMk cId="1185017382" sldId="344"/>
            <ac:spMk id="2" creationId="{00000000-0000-0000-0000-000000000000}"/>
          </ac:spMkLst>
        </pc:spChg>
      </pc:sldChg>
      <pc:sldChg chg="addSp delSp modSp new del">
        <pc:chgData name="Ирина Гетманова" userId="b916c8aa7b10ffd2" providerId="LiveId" clId="{3527A8B6-20D2-4C33-BD21-C5B588DDA736}" dt="2022-11-29T19:21:29.643" v="660" actId="2696"/>
        <pc:sldMkLst>
          <pc:docMk/>
          <pc:sldMk cId="1371626077" sldId="344"/>
        </pc:sldMkLst>
        <pc:picChg chg="add del mod">
          <ac:chgData name="Ирина Гетманова" userId="b916c8aa7b10ffd2" providerId="LiveId" clId="{3527A8B6-20D2-4C33-BD21-C5B588DDA736}" dt="2022-11-29T19:20:49.900" v="656" actId="21"/>
          <ac:picMkLst>
            <pc:docMk/>
            <pc:sldMk cId="1371626077" sldId="344"/>
            <ac:picMk id="4" creationId="{9CEA3230-4FAD-FDBA-1ACC-08082D884134}"/>
          </ac:picMkLst>
        </pc:picChg>
        <pc:picChg chg="add del mod">
          <ac:chgData name="Ирина Гетманова" userId="b916c8aa7b10ffd2" providerId="LiveId" clId="{3527A8B6-20D2-4C33-BD21-C5B588DDA736}" dt="2022-11-29T19:20:57.876" v="658" actId="21"/>
          <ac:picMkLst>
            <pc:docMk/>
            <pc:sldMk cId="1371626077" sldId="344"/>
            <ac:picMk id="5" creationId="{0583B557-DCB2-6943-6FAB-4D0926977219}"/>
          </ac:picMkLst>
        </pc:picChg>
      </pc:sldChg>
      <pc:sldChg chg="addSp modSp new mod">
        <pc:chgData name="Ирина Гетманова" userId="b916c8aa7b10ffd2" providerId="LiveId" clId="{3527A8B6-20D2-4C33-BD21-C5B588DDA736}" dt="2022-11-29T19:33:35.744" v="690" actId="14100"/>
        <pc:sldMkLst>
          <pc:docMk/>
          <pc:sldMk cId="1372694663" sldId="344"/>
        </pc:sldMkLst>
        <pc:picChg chg="add mod">
          <ac:chgData name="Ирина Гетманова" userId="b916c8aa7b10ffd2" providerId="LiveId" clId="{3527A8B6-20D2-4C33-BD21-C5B588DDA736}" dt="2022-11-29T19:33:35.744" v="690" actId="14100"/>
          <ac:picMkLst>
            <pc:docMk/>
            <pc:sldMk cId="1372694663" sldId="344"/>
            <ac:picMk id="5" creationId="{82736857-ECB8-0225-BA63-97776CF344CF}"/>
          </ac:picMkLst>
        </pc:picChg>
      </pc:sldChg>
      <pc:sldChg chg="addSp modSp new del mod">
        <pc:chgData name="Ирина Гетманова" userId="b916c8aa7b10ffd2" providerId="LiveId" clId="{3527A8B6-20D2-4C33-BD21-C5B588DDA736}" dt="2022-11-30T03:11:26.375" v="771" actId="2696"/>
        <pc:sldMkLst>
          <pc:docMk/>
          <pc:sldMk cId="1308283876" sldId="345"/>
        </pc:sldMkLst>
        <pc:picChg chg="add mod">
          <ac:chgData name="Ирина Гетманова" userId="b916c8aa7b10ffd2" providerId="LiveId" clId="{3527A8B6-20D2-4C33-BD21-C5B588DDA736}" dt="2022-11-29T19:34:32.658" v="696" actId="14100"/>
          <ac:picMkLst>
            <pc:docMk/>
            <pc:sldMk cId="1308283876" sldId="345"/>
            <ac:picMk id="5" creationId="{06E0BCBF-8178-D9DB-E3F9-D03B3393AF9C}"/>
          </ac:picMkLst>
        </pc:picChg>
      </pc:sldChg>
      <pc:sldChg chg="modSp add del mod">
        <pc:chgData name="Ирина Гетманова" userId="b916c8aa7b10ffd2" providerId="LiveId" clId="{3527A8B6-20D2-4C33-BD21-C5B588DDA736}" dt="2022-11-29T19:16:56.518" v="640" actId="2696"/>
        <pc:sldMkLst>
          <pc:docMk/>
          <pc:sldMk cId="2176373243" sldId="345"/>
        </pc:sldMkLst>
        <pc:spChg chg="mod">
          <ac:chgData name="Ирина Гетманова" userId="b916c8aa7b10ffd2" providerId="LiveId" clId="{3527A8B6-20D2-4C33-BD21-C5B588DDA736}" dt="2022-11-29T19:16:51.642" v="639" actId="27636"/>
          <ac:spMkLst>
            <pc:docMk/>
            <pc:sldMk cId="2176373243" sldId="345"/>
            <ac:spMk id="2" creationId="{00000000-0000-0000-0000-000000000000}"/>
          </ac:spMkLst>
        </pc:spChg>
      </pc:sldChg>
      <pc:sldChg chg="addSp modSp new mod">
        <pc:chgData name="Ирина Гетманова" userId="b916c8aa7b10ffd2" providerId="LiveId" clId="{3527A8B6-20D2-4C33-BD21-C5B588DDA736}" dt="2022-11-29T19:38:02.809" v="703" actId="1076"/>
        <pc:sldMkLst>
          <pc:docMk/>
          <pc:sldMk cId="1757147256" sldId="346"/>
        </pc:sldMkLst>
        <pc:picChg chg="add mod">
          <ac:chgData name="Ирина Гетманова" userId="b916c8aa7b10ffd2" providerId="LiveId" clId="{3527A8B6-20D2-4C33-BD21-C5B588DDA736}" dt="2022-11-29T19:38:02.809" v="703" actId="1076"/>
          <ac:picMkLst>
            <pc:docMk/>
            <pc:sldMk cId="1757147256" sldId="346"/>
            <ac:picMk id="5" creationId="{7784E4A1-E0AD-9839-6CD1-7020349BA688}"/>
          </ac:picMkLst>
        </pc:picChg>
      </pc:sldChg>
      <pc:sldChg chg="addSp modSp new mod modAnim">
        <pc:chgData name="Ирина Гетманова" userId="b916c8aa7b10ffd2" providerId="LiveId" clId="{3527A8B6-20D2-4C33-BD21-C5B588DDA736}" dt="2022-11-29T19:43:55.996" v="741" actId="1076"/>
        <pc:sldMkLst>
          <pc:docMk/>
          <pc:sldMk cId="1742659484" sldId="347"/>
        </pc:sldMkLst>
        <pc:spChg chg="mod">
          <ac:chgData name="Ирина Гетманова" userId="b916c8aa7b10ffd2" providerId="LiveId" clId="{3527A8B6-20D2-4C33-BD21-C5B588DDA736}" dt="2022-11-29T19:40:28.317" v="721" actId="20577"/>
          <ac:spMkLst>
            <pc:docMk/>
            <pc:sldMk cId="1742659484" sldId="347"/>
            <ac:spMk id="2" creationId="{9E718B9B-831D-3ABF-048E-7E9A35510AB3}"/>
          </ac:spMkLst>
        </pc:spChg>
        <pc:spChg chg="mod">
          <ac:chgData name="Ирина Гетманова" userId="b916c8aa7b10ffd2" providerId="LiveId" clId="{3527A8B6-20D2-4C33-BD21-C5B588DDA736}" dt="2022-11-29T19:40:34.737" v="722" actId="14100"/>
          <ac:spMkLst>
            <pc:docMk/>
            <pc:sldMk cId="1742659484" sldId="347"/>
            <ac:spMk id="3" creationId="{0AC80149-2FC1-C4DC-9DC8-27F34EAAD7BA}"/>
          </ac:spMkLst>
        </pc:spChg>
        <pc:graphicFrameChg chg="add mod">
          <ac:chgData name="Ирина Гетманова" userId="b916c8aa7b10ffd2" providerId="LiveId" clId="{3527A8B6-20D2-4C33-BD21-C5B588DDA736}" dt="2022-11-29T19:43:31.570" v="739" actId="14100"/>
          <ac:graphicFrameMkLst>
            <pc:docMk/>
            <pc:sldMk cId="1742659484" sldId="347"/>
            <ac:graphicFrameMk id="4" creationId="{A16F34E0-624D-FDB7-1AEF-56A20C36BEC1}"/>
          </ac:graphicFrameMkLst>
        </pc:graphicFrameChg>
        <pc:picChg chg="add mod">
          <ac:chgData name="Ирина Гетманова" userId="b916c8aa7b10ffd2" providerId="LiveId" clId="{3527A8B6-20D2-4C33-BD21-C5B588DDA736}" dt="2022-11-29T19:43:55.996" v="741" actId="1076"/>
          <ac:picMkLst>
            <pc:docMk/>
            <pc:sldMk cId="1742659484" sldId="347"/>
            <ac:picMk id="5" creationId="{2B42C6BE-F777-40F9-631B-21ACF27296CE}"/>
          </ac:picMkLst>
        </pc:picChg>
      </pc:sldChg>
      <pc:sldChg chg="addSp modSp new mod">
        <pc:chgData name="Ирина Гетманова" userId="b916c8aa7b10ffd2" providerId="LiveId" clId="{3527A8B6-20D2-4C33-BD21-C5B588DDA736}" dt="2022-11-29T19:48:44.746" v="756" actId="14100"/>
        <pc:sldMkLst>
          <pc:docMk/>
          <pc:sldMk cId="1978938547" sldId="348"/>
        </pc:sldMkLst>
        <pc:picChg chg="add mod">
          <ac:chgData name="Ирина Гетманова" userId="b916c8aa7b10ffd2" providerId="LiveId" clId="{3527A8B6-20D2-4C33-BD21-C5B588DDA736}" dt="2022-11-29T19:48:44.746" v="756" actId="14100"/>
          <ac:picMkLst>
            <pc:docMk/>
            <pc:sldMk cId="1978938547" sldId="348"/>
            <ac:picMk id="4" creationId="{99EE4F80-566D-BF5C-563A-760E5BA682B2}"/>
          </ac:picMkLst>
        </pc:picChg>
      </pc:sldChg>
      <pc:sldChg chg="addSp modSp new mod">
        <pc:chgData name="Ирина Гетманова" userId="b916c8aa7b10ffd2" providerId="LiveId" clId="{3527A8B6-20D2-4C33-BD21-C5B588DDA736}" dt="2022-11-29T19:48:31.322" v="754" actId="14100"/>
        <pc:sldMkLst>
          <pc:docMk/>
          <pc:sldMk cId="688942046" sldId="349"/>
        </pc:sldMkLst>
        <pc:picChg chg="add mod">
          <ac:chgData name="Ирина Гетманова" userId="b916c8aa7b10ffd2" providerId="LiveId" clId="{3527A8B6-20D2-4C33-BD21-C5B588DDA736}" dt="2022-11-29T19:48:31.322" v="754" actId="14100"/>
          <ac:picMkLst>
            <pc:docMk/>
            <pc:sldMk cId="688942046" sldId="349"/>
            <ac:picMk id="4" creationId="{88795C3B-FEF5-C993-1B4B-6B301B4870F6}"/>
          </ac:picMkLst>
        </pc:picChg>
      </pc:sldChg>
      <pc:sldChg chg="addSp modSp new mod">
        <pc:chgData name="Ирина Гетманова" userId="b916c8aa7b10ffd2" providerId="LiveId" clId="{3527A8B6-20D2-4C33-BD21-C5B588DDA736}" dt="2022-11-29T19:50:06.618" v="762" actId="14100"/>
        <pc:sldMkLst>
          <pc:docMk/>
          <pc:sldMk cId="3740011641" sldId="350"/>
        </pc:sldMkLst>
        <pc:picChg chg="add mod">
          <ac:chgData name="Ирина Гетманова" userId="b916c8aa7b10ffd2" providerId="LiveId" clId="{3527A8B6-20D2-4C33-BD21-C5B588DDA736}" dt="2022-11-29T19:50:06.618" v="762" actId="14100"/>
          <ac:picMkLst>
            <pc:docMk/>
            <pc:sldMk cId="3740011641" sldId="350"/>
            <ac:picMk id="7" creationId="{FD2647FE-55E9-ED29-7D14-E16635FF651E}"/>
          </ac:picMkLst>
        </pc:picChg>
      </pc:sldChg>
      <pc:sldChg chg="new del">
        <pc:chgData name="Ирина Гетманова" userId="b916c8aa7b10ffd2" providerId="LiveId" clId="{3527A8B6-20D2-4C33-BD21-C5B588DDA736}" dt="2022-11-29T19:54:08.706" v="768" actId="2696"/>
        <pc:sldMkLst>
          <pc:docMk/>
          <pc:sldMk cId="225788501" sldId="351"/>
        </pc:sldMkLst>
      </pc:sldChg>
      <pc:sldChg chg="addSp delSp modSp new mod">
        <pc:chgData name="Ирина Гетманова" userId="b916c8aa7b10ffd2" providerId="LiveId" clId="{3527A8B6-20D2-4C33-BD21-C5B588DDA736}" dt="2022-11-30T03:14:16.849" v="777" actId="14100"/>
        <pc:sldMkLst>
          <pc:docMk/>
          <pc:sldMk cId="2194694051" sldId="351"/>
        </pc:sldMkLst>
        <pc:spChg chg="del">
          <ac:chgData name="Ирина Гетманова" userId="b916c8aa7b10ffd2" providerId="LiveId" clId="{3527A8B6-20D2-4C33-BD21-C5B588DDA736}" dt="2022-11-30T03:13:50.407" v="773"/>
          <ac:spMkLst>
            <pc:docMk/>
            <pc:sldMk cId="2194694051" sldId="351"/>
            <ac:spMk id="3" creationId="{9D59D324-DDF2-1837-C62F-43FCA4B16417}"/>
          </ac:spMkLst>
        </pc:spChg>
        <pc:picChg chg="add mod">
          <ac:chgData name="Ирина Гетманова" userId="b916c8aa7b10ffd2" providerId="LiveId" clId="{3527A8B6-20D2-4C33-BD21-C5B588DDA736}" dt="2022-11-30T03:14:16.849" v="777" actId="14100"/>
          <ac:picMkLst>
            <pc:docMk/>
            <pc:sldMk cId="2194694051" sldId="351"/>
            <ac:picMk id="4" creationId="{0DB17D48-C856-BE83-DE64-1E07275E9324}"/>
          </ac:picMkLst>
        </pc:picChg>
      </pc:sldChg>
      <pc:sldChg chg="addSp modSp new mod">
        <pc:chgData name="Ирина Гетманова" userId="b916c8aa7b10ffd2" providerId="LiveId" clId="{3527A8B6-20D2-4C33-BD21-C5B588DDA736}" dt="2022-11-30T03:33:17.410" v="1030" actId="1076"/>
        <pc:sldMkLst>
          <pc:docMk/>
          <pc:sldMk cId="1868299401" sldId="352"/>
        </pc:sldMkLst>
        <pc:picChg chg="add mod">
          <ac:chgData name="Ирина Гетманова" userId="b916c8aa7b10ffd2" providerId="LiveId" clId="{3527A8B6-20D2-4C33-BD21-C5B588DDA736}" dt="2022-11-30T03:33:17.410" v="1030" actId="1076"/>
          <ac:picMkLst>
            <pc:docMk/>
            <pc:sldMk cId="1868299401" sldId="352"/>
            <ac:picMk id="4" creationId="{AF3D47C9-09FC-1852-2366-0ACBF4C9D35F}"/>
          </ac:picMkLst>
        </pc:picChg>
      </pc:sldChg>
      <pc:sldChg chg="addSp modSp new mod">
        <pc:chgData name="Ирина Гетманова" userId="b916c8aa7b10ffd2" providerId="LiveId" clId="{3527A8B6-20D2-4C33-BD21-C5B588DDA736}" dt="2022-11-30T03:21:23.585" v="795" actId="14100"/>
        <pc:sldMkLst>
          <pc:docMk/>
          <pc:sldMk cId="4029492853" sldId="353"/>
        </pc:sldMkLst>
        <pc:picChg chg="add mod">
          <ac:chgData name="Ирина Гетманова" userId="b916c8aa7b10ffd2" providerId="LiveId" clId="{3527A8B6-20D2-4C33-BD21-C5B588DDA736}" dt="2022-11-30T03:21:23.585" v="795" actId="14100"/>
          <ac:picMkLst>
            <pc:docMk/>
            <pc:sldMk cId="4029492853" sldId="353"/>
            <ac:picMk id="4" creationId="{D78E33A9-27FD-83CF-F11C-A7EF3E43D246}"/>
          </ac:picMkLst>
        </pc:picChg>
      </pc:sldChg>
      <pc:sldChg chg="addSp modSp new mod">
        <pc:chgData name="Ирина Гетманова" userId="b916c8aa7b10ffd2" providerId="LiveId" clId="{3527A8B6-20D2-4C33-BD21-C5B588DDA736}" dt="2022-11-30T03:24:34.145" v="801" actId="14100"/>
        <pc:sldMkLst>
          <pc:docMk/>
          <pc:sldMk cId="442165768" sldId="354"/>
        </pc:sldMkLst>
        <pc:picChg chg="add mod">
          <ac:chgData name="Ирина Гетманова" userId="b916c8aa7b10ffd2" providerId="LiveId" clId="{3527A8B6-20D2-4C33-BD21-C5B588DDA736}" dt="2022-11-30T03:24:34.145" v="801" actId="14100"/>
          <ac:picMkLst>
            <pc:docMk/>
            <pc:sldMk cId="442165768" sldId="354"/>
            <ac:picMk id="4" creationId="{41E15D5F-6C1E-8057-9F6E-9511C8327AAF}"/>
          </ac:picMkLst>
        </pc:picChg>
      </pc:sldChg>
      <pc:sldChg chg="addSp delSp modSp new mod">
        <pc:chgData name="Ирина Гетманова" userId="b916c8aa7b10ffd2" providerId="LiveId" clId="{3527A8B6-20D2-4C33-BD21-C5B588DDA736}" dt="2022-11-30T03:27:28.594" v="808" actId="14100"/>
        <pc:sldMkLst>
          <pc:docMk/>
          <pc:sldMk cId="1550840105" sldId="355"/>
        </pc:sldMkLst>
        <pc:spChg chg="del">
          <ac:chgData name="Ирина Гетманова" userId="b916c8aa7b10ffd2" providerId="LiveId" clId="{3527A8B6-20D2-4C33-BD21-C5B588DDA736}" dt="2022-11-30T03:27:08.873" v="803"/>
          <ac:spMkLst>
            <pc:docMk/>
            <pc:sldMk cId="1550840105" sldId="355"/>
            <ac:spMk id="3" creationId="{70DCDCF9-6165-787B-F0BE-B2DB0D134BFC}"/>
          </ac:spMkLst>
        </pc:spChg>
        <pc:picChg chg="add mod">
          <ac:chgData name="Ирина Гетманова" userId="b916c8aa7b10ffd2" providerId="LiveId" clId="{3527A8B6-20D2-4C33-BD21-C5B588DDA736}" dt="2022-11-30T03:27:28.594" v="808" actId="14100"/>
          <ac:picMkLst>
            <pc:docMk/>
            <pc:sldMk cId="1550840105" sldId="355"/>
            <ac:picMk id="4" creationId="{8ADD5F7B-AD9F-6026-B6D2-66C6D6EDD52C}"/>
          </ac:picMkLst>
        </pc:picChg>
      </pc:sldChg>
      <pc:sldChg chg="modSp new mod">
        <pc:chgData name="Ирина Гетманова" userId="b916c8aa7b10ffd2" providerId="LiveId" clId="{3527A8B6-20D2-4C33-BD21-C5B588DDA736}" dt="2022-11-30T03:32:38.890" v="1029" actId="14100"/>
        <pc:sldMkLst>
          <pc:docMk/>
          <pc:sldMk cId="3516917198" sldId="356"/>
        </pc:sldMkLst>
        <pc:spChg chg="mod">
          <ac:chgData name="Ирина Гетманова" userId="b916c8aa7b10ffd2" providerId="LiveId" clId="{3527A8B6-20D2-4C33-BD21-C5B588DDA736}" dt="2022-11-30T03:32:33.010" v="1028" actId="20577"/>
          <ac:spMkLst>
            <pc:docMk/>
            <pc:sldMk cId="3516917198" sldId="356"/>
            <ac:spMk id="2" creationId="{4BBBC447-10DC-7D26-B375-7E09776DD438}"/>
          </ac:spMkLst>
        </pc:spChg>
        <pc:spChg chg="mod">
          <ac:chgData name="Ирина Гетманова" userId="b916c8aa7b10ffd2" providerId="LiveId" clId="{3527A8B6-20D2-4C33-BD21-C5B588DDA736}" dt="2022-11-30T03:32:38.890" v="1029" actId="14100"/>
          <ac:spMkLst>
            <pc:docMk/>
            <pc:sldMk cId="3516917198" sldId="356"/>
            <ac:spMk id="3" creationId="{A943DD47-59C9-61BF-FA7E-0408417B72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1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44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68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9822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947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476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86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955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1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41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5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1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0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4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1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4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26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F30649-BE2F-4580-99CA-4CDBFCD3F7C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6F3FBD-2CEC-4D7F-B8A7-AFAFE19FC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581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  <p:sldLayoutId id="2147483994" r:id="rId13"/>
    <p:sldLayoutId id="2147483995" r:id="rId14"/>
    <p:sldLayoutId id="2147483996" r:id="rId15"/>
    <p:sldLayoutId id="2147483997" r:id="rId16"/>
    <p:sldLayoutId id="214748399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75520" y="683582"/>
            <a:ext cx="8064896" cy="389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60000"/>
              </a:lnSpc>
              <a:defRPr/>
            </a:pPr>
            <a:endParaRPr lang="ru-RU" sz="4000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60000"/>
              </a:lnSpc>
              <a:defRPr/>
            </a:pPr>
            <a:r>
              <a:rPr lang="ru-RU" sz="40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Радость видеть и понимать – есть самый прекрасный дар природы                          </a:t>
            </a:r>
          </a:p>
          <a:p>
            <a:pPr algn="r">
              <a:lnSpc>
                <a:spcPct val="160000"/>
              </a:lnSpc>
              <a:defRPr/>
            </a:pPr>
            <a:r>
              <a:rPr lang="ru-RU" sz="40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cs typeface="Arial" charset="0"/>
              </a:rPr>
              <a:t>Альберт Эйнштейн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defRPr/>
            </a:pPr>
            <a:endParaRPr lang="ru-RU" sz="3200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defRPr/>
            </a:pPr>
            <a:endParaRPr lang="ru-RU" sz="3200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871865" y="4221088"/>
            <a:ext cx="544188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СОШ  №12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п.Терек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Буденновский МО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Ставропольский край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учитель: Гетманова И.Н.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4114801" y="2214563"/>
            <a:ext cx="4285455" cy="2500312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cap="all" dirty="0">
                <a:ln/>
                <a:solidFill>
                  <a:schemeClr val="tx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Разные вещества имеют разную плотность</a:t>
            </a:r>
          </a:p>
        </p:txBody>
      </p:sp>
      <p:pic>
        <p:nvPicPr>
          <p:cNvPr id="3" name="Рисунок 2" descr="гранит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1" y="483710"/>
            <a:ext cx="2174503" cy="176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древесина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642939"/>
            <a:ext cx="16430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7" descr="стекло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1748145"/>
            <a:ext cx="1824930" cy="168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4" descr="жидкости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6" y="4500563"/>
            <a:ext cx="1891605" cy="195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9" descr="мрамор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4500563"/>
            <a:ext cx="2139719" cy="215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6" descr="металлы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2410573"/>
            <a:ext cx="2035621" cy="194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5" descr="пластик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658271"/>
            <a:ext cx="2173932" cy="19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69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4125" y="260648"/>
            <a:ext cx="77483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8684E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</a:t>
            </a:r>
          </a:p>
          <a:p>
            <a:pPr algn="ctr">
              <a:defRPr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7354" y="916920"/>
            <a:ext cx="816783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08684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Тела, имеющие </a:t>
            </a:r>
            <a:r>
              <a:rPr lang="ru-RU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равные массы,</a:t>
            </a:r>
            <a:r>
              <a:rPr lang="ru-RU" sz="4000" b="1" dirty="0">
                <a:solidFill>
                  <a:srgbClr val="08684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изготовленные из разных веществ, имеют </a:t>
            </a: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разные объемы.</a:t>
            </a:r>
          </a:p>
        </p:txBody>
      </p:sp>
      <p:sp>
        <p:nvSpPr>
          <p:cNvPr id="4" name="Цилиндр 3"/>
          <p:cNvSpPr/>
          <p:nvPr/>
        </p:nvSpPr>
        <p:spPr>
          <a:xfrm>
            <a:off x="2238375" y="2214563"/>
            <a:ext cx="1428750" cy="392906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4126" y="3857625"/>
            <a:ext cx="714375" cy="285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 кг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38375" y="6286500"/>
            <a:ext cx="1500188" cy="3571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Алюминий</a:t>
            </a:r>
          </a:p>
        </p:txBody>
      </p:sp>
      <p:sp>
        <p:nvSpPr>
          <p:cNvPr id="7" name="Цилиндр 6"/>
          <p:cNvSpPr/>
          <p:nvPr/>
        </p:nvSpPr>
        <p:spPr>
          <a:xfrm>
            <a:off x="4484417" y="3828215"/>
            <a:ext cx="1285875" cy="2143125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70166" y="4916513"/>
            <a:ext cx="714375" cy="285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 кг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95814" y="6286500"/>
            <a:ext cx="1285875" cy="3571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Сталь</a:t>
            </a:r>
          </a:p>
        </p:txBody>
      </p:sp>
      <p:sp>
        <p:nvSpPr>
          <p:cNvPr id="10" name="Цилиндр 9"/>
          <p:cNvSpPr/>
          <p:nvPr/>
        </p:nvSpPr>
        <p:spPr>
          <a:xfrm>
            <a:off x="6600057" y="4500563"/>
            <a:ext cx="1214437" cy="1428750"/>
          </a:xfrm>
          <a:prstGeom prst="can">
            <a:avLst/>
          </a:prstGeom>
          <a:solidFill>
            <a:srgbClr val="CD62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51577" y="5203100"/>
            <a:ext cx="714375" cy="285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 кг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600057" y="6215064"/>
            <a:ext cx="1214437" cy="3571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Медь</a:t>
            </a:r>
          </a:p>
        </p:txBody>
      </p:sp>
      <p:sp>
        <p:nvSpPr>
          <p:cNvPr id="14" name="Цилиндр 13"/>
          <p:cNvSpPr/>
          <p:nvPr/>
        </p:nvSpPr>
        <p:spPr>
          <a:xfrm>
            <a:off x="8472265" y="5165138"/>
            <a:ext cx="1000125" cy="714375"/>
          </a:xfrm>
          <a:prstGeom prst="can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689170" y="5488850"/>
            <a:ext cx="642938" cy="285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 кг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472264" y="6215064"/>
            <a:ext cx="1224136" cy="3571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</a:rPr>
              <a:t>Свинец</a:t>
            </a:r>
          </a:p>
        </p:txBody>
      </p:sp>
    </p:spTree>
    <p:extLst>
      <p:ext uri="{BB962C8B-B14F-4D97-AF65-F5344CB8AC3E}">
        <p14:creationId xmlns:p14="http://schemas.microsoft.com/office/powerpoint/2010/main" val="66239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8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8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88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38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88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38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88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38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88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38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880"/>
                            </p:stCondLst>
                            <p:childTnLst>
                              <p:par>
                                <p:cTn id="6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38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9A971-6909-83B5-6D70-E1F36434C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612"/>
            <a:ext cx="9144000" cy="802433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A588E0-B949-5D9C-D676-0E44CE4FF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66327"/>
            <a:ext cx="9144000" cy="4091473"/>
          </a:xfrm>
        </p:spPr>
        <p:txBody>
          <a:bodyPr/>
          <a:lstStyle/>
          <a:p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Тела, имеющие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равные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объемы,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 изготовленные из разных веществ, имеют </a:t>
            </a:r>
            <a:r>
              <a:rPr lang="ru-RU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разные массы.</a:t>
            </a:r>
          </a:p>
          <a:p>
            <a:endParaRPr lang="ru-RU" dirty="0"/>
          </a:p>
        </p:txBody>
      </p:sp>
      <p:pic>
        <p:nvPicPr>
          <p:cNvPr id="4" name="Рисунок 2" descr="http://festival.1september.ru/articles/623982/img2.jpg">
            <a:extLst>
              <a:ext uri="{FF2B5EF4-FFF2-40B4-BE49-F238E27FC236}">
                <a16:creationId xmlns:a16="http://schemas.microsoft.com/office/drawing/2014/main" id="{9A67E84D-57BB-6328-AB2A-14AFB71D4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3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3037" y="3539786"/>
            <a:ext cx="7920880" cy="182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127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25DF5-5102-7D93-367A-DC6E99BB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568121-6A7C-83F5-8ED1-08DF8D118E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ACE014-539D-573B-4E9D-3BCEFEFBE8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E0C2ED-E56B-A9E3-2D84-3455AE140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588F80-B54A-B63C-1319-BB451DD192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На рисунке изображены два кубика одинакового объема из золота и меди. У какого из кубиков масса вещества больше и во сколько раз?">
            <a:extLst>
              <a:ext uri="{FF2B5EF4-FFF2-40B4-BE49-F238E27FC236}">
                <a16:creationId xmlns:a16="http://schemas.microsoft.com/office/drawing/2014/main" id="{FD2647FE-55E9-ED29-7D14-E16635FF6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83" y="550416"/>
            <a:ext cx="10984005" cy="57704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001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1D7613-2D35-C8EE-1F88-B92B07CE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403AC0-5851-B807-D53D-786C91E792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. Плотностью называют …  а) физическую величину, равную отношению объёма тела к его массе.  б) физическую величину, равную отношению массы тела к его объёму.  в) физическое явление.  г)  физическое тело 2. В системе СИ плотность измеряется в …  а) г/см 3 .  б) г/л.  в) кг/м 3 .  г)  м 3 /кг 3. Плотность данного вещества зависит …  а) от его массы.  б) от его объёма.  в) от его размеров.  г) нет правильных ответов 4. Стакан с подсолнечным маслом тяжелее …   а) такого же стакана со спиртом.  б) такого же стакана с молоком.  в) такого же стакана с чистой водой.   г) такого же стакана с мёдом 5. При замерзании воды плотность её вещества …  а) может и увеличиваться, и уменьшаться.  б) уменьшается.  в) увеличивается.  г) не меняется">
            <a:extLst>
              <a:ext uri="{FF2B5EF4-FFF2-40B4-BE49-F238E27FC236}">
                <a16:creationId xmlns:a16="http://schemas.microsoft.com/office/drawing/2014/main" id="{99EE4F80-566D-BF5C-563A-760E5BA68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2" y="381740"/>
            <a:ext cx="11336785" cy="6054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8938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CA0EC-F2C0-0AAA-DE86-74B292CC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1CBF4D-C635-1E71-9EF4-67A2D746E6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  2  а  3  в  4  г  5  а  б">
            <a:extLst>
              <a:ext uri="{FF2B5EF4-FFF2-40B4-BE49-F238E27FC236}">
                <a16:creationId xmlns:a16="http://schemas.microsoft.com/office/drawing/2014/main" id="{88795C3B-FEF5-C993-1B4B-6B301B487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1" y="347534"/>
            <a:ext cx="11153562" cy="6020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894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38B55-0C83-7F69-66B5-0B19AE9D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9CFCF2-4BFA-E3D6-2854-9F35A79C49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Ареометры Ареометры  Ареометр (от греч.  araios  -  рыхлый, жидкий и  metrio  - и змерять) – прибор в виде стеклянного поплавка с измерительной шкалой и грузом (внизу), предназначенный для измерения плотности жидкостей и сыпучих тел.  Ареометры применяются для измерения:">
            <a:extLst>
              <a:ext uri="{FF2B5EF4-FFF2-40B4-BE49-F238E27FC236}">
                <a16:creationId xmlns:a16="http://schemas.microsoft.com/office/drawing/2014/main" id="{D78E33A9-27FD-83CF-F11C-A7EF3E43D2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07" y="301840"/>
            <a:ext cx="11176986" cy="6196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492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CD908-2409-B6FB-3A04-9FEBC24DA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68677"/>
            <a:ext cx="10297467" cy="1393794"/>
          </a:xfrm>
        </p:spPr>
        <p:txBody>
          <a:bodyPr/>
          <a:lstStyle/>
          <a:p>
            <a:pPr algn="ctr"/>
            <a:r>
              <a:rPr lang="ru-RU" b="1" dirty="0"/>
              <a:t>Домашнее задание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DF1EE3-CF8E-31B2-6129-1F3993361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970843"/>
            <a:ext cx="10439507" cy="402355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⸹ 22, ответить на вопросы.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№7 (3,5)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24608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BC447-10DC-7D26-B375-7E09776DD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91" y="317241"/>
            <a:ext cx="10515600" cy="2108718"/>
          </a:xfrm>
        </p:spPr>
        <p:txBody>
          <a:bodyPr>
            <a:noAutofit/>
          </a:bodyPr>
          <a:lstStyle/>
          <a:p>
            <a:pPr algn="ctr"/>
            <a:br>
              <a:rPr lang="ru-RU" sz="4800" b="1" dirty="0"/>
            </a:br>
            <a:br>
              <a:rPr lang="ru-RU" sz="4800" b="1" dirty="0"/>
            </a:br>
            <a:br>
              <a:rPr lang="ru-RU" sz="4800" b="1" dirty="0"/>
            </a:br>
            <a:br>
              <a:rPr lang="ru-RU" sz="4800" b="1" dirty="0"/>
            </a:br>
            <a:br>
              <a:rPr lang="ru-RU" sz="4800" b="1" dirty="0"/>
            </a:br>
            <a:br>
              <a:rPr lang="ru-RU" sz="4800" b="1" dirty="0"/>
            </a:br>
            <a:br>
              <a:rPr lang="ru-RU" sz="4800" b="1" dirty="0"/>
            </a:br>
            <a:r>
              <a:rPr lang="ru-RU" sz="5400" b="1" dirty="0"/>
              <a:t>Выберите одно из предложений                            и закончите его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43DD47-59C9-61BF-FA7E-0408417B7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38449"/>
            <a:ext cx="10515600" cy="3251201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4400" dirty="0"/>
              <a:t>Сегодня я научился…</a:t>
            </a:r>
          </a:p>
          <a:p>
            <a:pPr marL="457200" indent="-457200">
              <a:buAutoNum type="arabicPeriod"/>
            </a:pPr>
            <a:r>
              <a:rPr lang="ru-RU" sz="4400" dirty="0"/>
              <a:t>Для меня было открытием, что…</a:t>
            </a:r>
          </a:p>
          <a:p>
            <a:pPr marL="457200" indent="-457200">
              <a:buAutoNum type="arabicPeriod"/>
            </a:pPr>
            <a:r>
              <a:rPr lang="ru-RU" sz="4400" dirty="0"/>
              <a:t>Мне было трудно…</a:t>
            </a:r>
          </a:p>
          <a:p>
            <a:pPr marL="457200" indent="-457200">
              <a:buAutoNum type="arabicPeriod"/>
            </a:pPr>
            <a:r>
              <a:rPr lang="ru-RU" sz="4400" dirty="0"/>
              <a:t>Было интересно узнать…</a:t>
            </a:r>
          </a:p>
        </p:txBody>
      </p:sp>
    </p:spTree>
    <p:extLst>
      <p:ext uri="{BB962C8B-B14F-4D97-AF65-F5344CB8AC3E}">
        <p14:creationId xmlns:p14="http://schemas.microsoft.com/office/powerpoint/2010/main" val="3516917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153298"/>
            <a:ext cx="10132069" cy="4841102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142144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2596"/>
            <a:ext cx="9144000" cy="877077"/>
          </a:xfrm>
        </p:spPr>
        <p:txBody>
          <a:bodyPr>
            <a:normAutofit/>
          </a:bodyPr>
          <a:lstStyle/>
          <a:p>
            <a:r>
              <a:rPr lang="ru-RU" b="1" dirty="0"/>
              <a:t>Дополните предложения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596" y="1502229"/>
            <a:ext cx="11402008" cy="4963885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AutoNum type="arabicPeriod"/>
            </a:pPr>
            <a:r>
              <a:rPr lang="ru-RU" sz="2800" dirty="0"/>
              <a:t>Свойство тел по разному изменять скорость при взаимодействии называют…</a:t>
            </a:r>
          </a:p>
          <a:p>
            <a:pPr marL="457200" indent="-457200" algn="l">
              <a:buAutoNum type="arabicPeriod"/>
            </a:pPr>
            <a:r>
              <a:rPr lang="ru-RU" sz="2800" dirty="0"/>
              <a:t>Физическая величина, характеризующая инертные свойства тел называют...</a:t>
            </a:r>
          </a:p>
          <a:p>
            <a:pPr marL="457200" indent="-457200" algn="l">
              <a:buAutoNum type="arabicPeriod"/>
            </a:pPr>
            <a:r>
              <a:rPr lang="ru-RU" sz="2800" dirty="0"/>
              <a:t>Обозначение массы-</a:t>
            </a:r>
          </a:p>
          <a:p>
            <a:pPr marL="457200" indent="-457200" algn="l">
              <a:buAutoNum type="arabicPeriod"/>
            </a:pPr>
            <a:r>
              <a:rPr lang="ru-RU" sz="2800" dirty="0"/>
              <a:t>Единица измерения массы-</a:t>
            </a:r>
          </a:p>
          <a:p>
            <a:pPr marL="457200" indent="-457200" algn="l">
              <a:buAutoNum type="arabicPeriod"/>
            </a:pPr>
            <a:r>
              <a:rPr lang="ru-RU" sz="2800" dirty="0"/>
              <a:t>Прибор, с помощью которого измеряют массу тела-</a:t>
            </a:r>
          </a:p>
          <a:p>
            <a:pPr marL="457200" indent="-457200" algn="l">
              <a:buAutoNum type="arabicPeriod"/>
            </a:pPr>
            <a:r>
              <a:rPr lang="ru-RU" sz="2800" dirty="0"/>
              <a:t>Характеристика пространства, занимаемого телом или веществом-</a:t>
            </a:r>
          </a:p>
          <a:p>
            <a:pPr marL="457200" indent="-457200" algn="l">
              <a:buAutoNum type="arabicPeriod"/>
            </a:pPr>
            <a:r>
              <a:rPr lang="ru-RU" sz="2800" dirty="0"/>
              <a:t>Объём обозначается-</a:t>
            </a:r>
          </a:p>
          <a:p>
            <a:pPr marL="457200" indent="-457200" algn="l">
              <a:buAutoNum type="arabicPeriod"/>
            </a:pPr>
            <a:r>
              <a:rPr lang="ru-RU" sz="2800" dirty="0"/>
              <a:t>Единицы измерения объёма в системе СИ-</a:t>
            </a:r>
          </a:p>
          <a:p>
            <a:pPr marL="457200" indent="-457200" algn="l">
              <a:buAutoNum type="arabicPeriod"/>
            </a:pPr>
            <a:r>
              <a:rPr lang="ru-RU" sz="2800" dirty="0"/>
              <a:t>Как можно определить объём тела?</a:t>
            </a:r>
          </a:p>
          <a:p>
            <a:pPr marL="457200" indent="-457200" algn="l">
              <a:buAutoNum type="arabicPeriod"/>
            </a:pPr>
            <a:endParaRPr lang="ru-RU" sz="2800" dirty="0"/>
          </a:p>
          <a:p>
            <a:pPr marL="457200" indent="-457200" algn="l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16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548"/>
          </a:xfrm>
        </p:spPr>
        <p:txBody>
          <a:bodyPr/>
          <a:lstStyle/>
          <a:p>
            <a:pPr algn="ctr"/>
            <a:r>
              <a:rPr lang="ru-RU" sz="3600" b="1" dirty="0"/>
              <a:t>РАССМОТРИМ       ОПЫТЫ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196752"/>
            <a:ext cx="12192000" cy="566124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6" y="1612196"/>
            <a:ext cx="10890421" cy="516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39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Плотность  вещества">
            <a:extLst>
              <a:ext uri="{FF2B5EF4-FFF2-40B4-BE49-F238E27FC236}">
                <a16:creationId xmlns:a16="http://schemas.microsoft.com/office/drawing/2014/main" id="{0DB17D48-C856-BE83-DE64-1E07275E932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5076" y="320890"/>
            <a:ext cx="9910762" cy="6319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69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На рисунке изображены два кубика одинакового объема из золота и меди. У какого из кубиков масса вещества больше и во сколько раз?">
            <a:extLst>
              <a:ext uri="{FF2B5EF4-FFF2-40B4-BE49-F238E27FC236}">
                <a16:creationId xmlns:a16="http://schemas.microsoft.com/office/drawing/2014/main" id="{8ADD5F7B-AD9F-6026-B6D2-66C6D6EDD52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070" y="248575"/>
            <a:ext cx="10919534" cy="6338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084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7F13C-CD1D-D3A2-50C0-0D7FFA61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658E7D-A926-54F8-ED71-F14683CB31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4D3906-1ABB-40C5-1C1A-EA0C38E2D7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736857-ECB8-0225-BA63-97776CF34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269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1"/>
            <a:ext cx="8686800" cy="49552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Плотность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– это физическая величина, которая равна отношению массы тела к его объёму.</a:t>
            </a:r>
          </a:p>
          <a:p>
            <a:pPr algn="ctr">
              <a:defRPr/>
            </a:pPr>
            <a:endParaRPr lang="ru-RU" sz="3200" b="1" dirty="0">
              <a:solidFill>
                <a:srgbClr val="02303E"/>
              </a:solidFill>
            </a:endParaRPr>
          </a:p>
          <a:p>
            <a:pPr algn="ctr">
              <a:defRPr/>
            </a:pPr>
            <a:endParaRPr lang="ru-RU" sz="48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287688" y="1340768"/>
          <a:ext cx="4896544" cy="141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1345616" imgH="393529" progId="Equation.3">
                  <p:embed/>
                </p:oleObj>
              </mc:Choice>
              <mc:Fallback>
                <p:oleObj name="Формула" r:id="rId2" imgW="1345616" imgH="393529" progId="Equation.3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688" y="1340768"/>
                        <a:ext cx="4896544" cy="1416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rgbClr val="33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82334" y="2947703"/>
            <a:ext cx="748883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Плотность – ρ  (греч. буква «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ро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»)</a:t>
            </a:r>
          </a:p>
          <a:p>
            <a:pPr>
              <a:defRPr/>
            </a:pPr>
            <a:endParaRPr lang="ru-RU" sz="54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endParaRPr lang="ru-RU" sz="44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466628" y="4221088"/>
          <a:ext cx="2362200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444307" imgH="393529" progId="Equation.3">
                  <p:embed/>
                </p:oleObj>
              </mc:Choice>
              <mc:Fallback>
                <p:oleObj name="Формула" r:id="rId4" imgW="444307" imgH="393529" progId="Equation.3">
                  <p:embed/>
                  <p:pic>
                    <p:nvPicPr>
                      <p:cNvPr id="14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628" y="4221088"/>
                        <a:ext cx="2362200" cy="20589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6907581" y="4149081"/>
          <a:ext cx="3048000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571320" imgH="393480" progId="Equation.3">
                  <p:embed/>
                </p:oleObj>
              </mc:Choice>
              <mc:Fallback>
                <p:oleObj name="Формула" r:id="rId6" imgW="571320" imgH="393480" progId="Equation.3">
                  <p:embed/>
                  <p:pic>
                    <p:nvPicPr>
                      <p:cNvPr id="15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7581" y="4149081"/>
                        <a:ext cx="3048000" cy="21002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5802492-E57F-B100-81F4-98C87E01D257}"/>
              </a:ext>
            </a:extLst>
          </p:cNvPr>
          <p:cNvSpPr txBox="1"/>
          <p:nvPr/>
        </p:nvSpPr>
        <p:spPr>
          <a:xfrm>
            <a:off x="1752600" y="470101"/>
            <a:ext cx="8686800" cy="49552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Плотность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– это физическая величина, которая равна отношению массы тела к его объёму.</a:t>
            </a:r>
          </a:p>
          <a:p>
            <a:pPr algn="ctr">
              <a:defRPr/>
            </a:pPr>
            <a:endParaRPr lang="ru-RU" sz="3200" b="1" dirty="0">
              <a:solidFill>
                <a:srgbClr val="02303E"/>
              </a:solidFill>
            </a:endParaRPr>
          </a:p>
          <a:p>
            <a:pPr algn="ctr">
              <a:defRPr/>
            </a:pPr>
            <a:endParaRPr lang="ru-RU" sz="48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7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18B9B-831D-3ABF-048E-7E9A35510A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0837" y="354227"/>
            <a:ext cx="10058400" cy="1972543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Алгоритм перевода</a:t>
            </a:r>
            <a:br>
              <a:rPr lang="ru-RU" sz="44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</a:br>
            <a:r>
              <a:rPr lang="ru-RU" sz="44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Единиц измерения плотности</a:t>
            </a:r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A16F34E0-624D-FDB7-1AEF-56A20C36BE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131121"/>
              </p:ext>
            </p:extLst>
          </p:nvPr>
        </p:nvGraphicFramePr>
        <p:xfrm>
          <a:off x="5192695" y="2631571"/>
          <a:ext cx="5775649" cy="4018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2108160" progId="">
                  <p:embed/>
                </p:oleObj>
              </mc:Choice>
              <mc:Fallback>
                <p:oleObj name="Equation" r:id="rId2" imgW="3136680" imgH="2108160" progId="">
                  <p:embed/>
                  <p:pic>
                    <p:nvPicPr>
                      <p:cNvPr id="4" name="Object 1">
                        <a:extLst>
                          <a:ext uri="{FF2B5EF4-FFF2-40B4-BE49-F238E27FC236}">
                            <a16:creationId xmlns:a16="http://schemas.microsoft.com/office/drawing/2014/main" id="{A16F34E0-624D-FDB7-1AEF-56A20C36BE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695" y="2631571"/>
                        <a:ext cx="5775649" cy="4018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2B42C6BE-F777-40F9-631B-21ACF27296C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0837" y="1968158"/>
            <a:ext cx="4286250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26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627FB-7C5C-C6A8-32C3-48403B89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BDD8FC-3389-DA9A-983A-55ECF68804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4095CB-DA6E-8934-3044-3E9638C46F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лотност ь показывает какая масса вещества приходится на единицу объёма тела.  1 м 3">
            <a:extLst>
              <a:ext uri="{FF2B5EF4-FFF2-40B4-BE49-F238E27FC236}">
                <a16:creationId xmlns:a16="http://schemas.microsoft.com/office/drawing/2014/main" id="{7784E4A1-E0AD-9839-6CD1-7020349BA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62" y="506027"/>
            <a:ext cx="11194742" cy="58592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14725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550</TotalTime>
  <Words>235</Words>
  <Application>Microsoft Office PowerPoint</Application>
  <PresentationFormat>Широкоэкранный</PresentationFormat>
  <Paragraphs>57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Meiryo</vt:lpstr>
      <vt:lpstr>Arial</vt:lpstr>
      <vt:lpstr>Century Gothic</vt:lpstr>
      <vt:lpstr>Georgia</vt:lpstr>
      <vt:lpstr>Monotype Corsiva</vt:lpstr>
      <vt:lpstr>Times New Roman</vt:lpstr>
      <vt:lpstr>Wingdings 3</vt:lpstr>
      <vt:lpstr>Сектор</vt:lpstr>
      <vt:lpstr>Формула</vt:lpstr>
      <vt:lpstr>Equation</vt:lpstr>
      <vt:lpstr>Презентация PowerPoint</vt:lpstr>
      <vt:lpstr>Дополните предложения</vt:lpstr>
      <vt:lpstr>РАССМОТРИМ       ОПЫТЫ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перевода Единиц измерения плотности</vt:lpstr>
      <vt:lpstr>Презентация PowerPoint</vt:lpstr>
      <vt:lpstr>Презентация PowerPoint</vt:lpstr>
      <vt:lpstr>Презентация PowerPoint</vt:lpstr>
      <vt:lpstr>ВЫВОД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       Выберите одно из предложений                            и закончите его</vt:lpstr>
      <vt:lpstr>Спасибо!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Ирина Гетманова</cp:lastModifiedBy>
  <cp:revision>4</cp:revision>
  <dcterms:created xsi:type="dcterms:W3CDTF">2022-11-29T18:53:05Z</dcterms:created>
  <dcterms:modified xsi:type="dcterms:W3CDTF">2022-11-30T09:40:11Z</dcterms:modified>
</cp:coreProperties>
</file>