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4" r:id="rId3"/>
    <p:sldId id="267" r:id="rId4"/>
    <p:sldId id="268" r:id="rId5"/>
    <p:sldId id="271" r:id="rId6"/>
    <p:sldId id="259" r:id="rId7"/>
    <p:sldId id="270" r:id="rId8"/>
    <p:sldId id="276" r:id="rId9"/>
    <p:sldId id="261" r:id="rId10"/>
    <p:sldId id="266" r:id="rId11"/>
    <p:sldId id="257" r:id="rId12"/>
    <p:sldId id="260" r:id="rId13"/>
    <p:sldId id="273" r:id="rId14"/>
    <p:sldId id="278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3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8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6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5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2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5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9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0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5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3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03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99DAA-9CDD-4DE4-A926-C0BDF8B4AD27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0877-1519-42E4-A444-F6CED4780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6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83" y="1655311"/>
            <a:ext cx="6458042" cy="452165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посиделки</a:t>
            </a:r>
            <a:endParaRPr lang="ru-RU" sz="6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31" y="-62106"/>
            <a:ext cx="12783275" cy="6920105"/>
          </a:xfrm>
        </p:spPr>
      </p:pic>
    </p:spTree>
    <p:extLst>
      <p:ext uri="{BB962C8B-B14F-4D97-AF65-F5344CB8AC3E}">
        <p14:creationId xmlns:p14="http://schemas.microsoft.com/office/powerpoint/2010/main" val="33458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3"/>
            <a:ext cx="12316691" cy="690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8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0"/>
            <a:ext cx="10290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" y="124690"/>
            <a:ext cx="11887200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0"/>
            <a:ext cx="10755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" y="-15925"/>
            <a:ext cx="6084179" cy="341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3397300"/>
            <a:ext cx="5417127" cy="346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9" y="0"/>
            <a:ext cx="6181160" cy="360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01" y="3241964"/>
            <a:ext cx="5497944" cy="363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1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0"/>
            <a:ext cx="120680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3" y="-1"/>
            <a:ext cx="974843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1" y="0"/>
            <a:ext cx="10647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/>
        </p:blipFill>
        <p:spPr>
          <a:xfrm>
            <a:off x="0" y="-1"/>
            <a:ext cx="12192000" cy="70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/>
          <a:stretch/>
        </p:blipFill>
        <p:spPr>
          <a:xfrm>
            <a:off x="0" y="0"/>
            <a:ext cx="1198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068080" cy="689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72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</Words>
  <Application>Microsoft Office PowerPoint</Application>
  <PresentationFormat>Широкоэкранный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Русские посиделки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12345</dc:creator>
  <cp:lastModifiedBy>Элемент</cp:lastModifiedBy>
  <cp:revision>27</cp:revision>
  <dcterms:created xsi:type="dcterms:W3CDTF">2021-06-10T08:53:43Z</dcterms:created>
  <dcterms:modified xsi:type="dcterms:W3CDTF">2023-10-02T03:12:43Z</dcterms:modified>
</cp:coreProperties>
</file>