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1B610F-030F-4B57-AF3E-D543FA636EF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37BB0-5369-4137-A6F5-9576B205E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5"/>
            <a:ext cx="8267728" cy="3643337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Колесо Времени</a:t>
            </a:r>
            <a:endParaRPr lang="ru-RU" sz="9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1480 год, завершение ордынского ига, стояние на реке Угре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Facial Chronicle - b.16, p. 462 - Great standing on the Ugr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14974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Киев замер, в одночасье вымер,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Злые взгляды древних стариков: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В это утро светлый князь Владимир 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Сокрушал языческих богов.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988 год, Крещение Руси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&amp;Kcy;&amp;rcy;&amp;iecy;&amp;shchcy;&amp;iecy;&amp;ncy;&amp;icy;&amp;iecy; &amp;Rcy;&amp;ucy;&amp;scy;&amp;icy; (15 &amp;fcy;&amp;ocy;&amp;tcy;&amp;ocy;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Позади у воинов </a:t>
            </a:r>
            <a:r>
              <a:rPr lang="ru-RU" sz="4800" dirty="0" err="1" smtClean="0">
                <a:solidFill>
                  <a:srgbClr val="0070C0"/>
                </a:solidFill>
              </a:rPr>
              <a:t>Непрядва</a:t>
            </a:r>
            <a:r>
              <a:rPr lang="ru-RU" sz="4800" dirty="0" smtClean="0">
                <a:solidFill>
                  <a:srgbClr val="0070C0"/>
                </a:solidFill>
              </a:rPr>
              <a:t>,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Слева – затуманившийся Дон.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И простор великий только на два,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Только на два стана разделён.</a:t>
            </a:r>
          </a:p>
          <a:p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8 сентября 1380 года, Куликовская битва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&amp;Pcy;&amp;ocy;&amp;bcy;&amp;iecy;&amp;dcy;&amp;acy; &amp;vcy; &amp;Kcy;&amp;ucy;&amp;lcy;&amp;icy;&amp;kcy;&amp;ocy;&amp;vcy;&amp;scy;&amp;kcy;&amp;ocy;&amp;jcy; &amp;bcy;&amp;icy;&amp;tcy;&amp;vcy;&amp;iecy;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Впереди по звонким льдинам,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Гремя тяжёлой чешуёй,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err="1" smtClean="0">
                <a:solidFill>
                  <a:srgbClr val="0070C0"/>
                </a:solidFill>
              </a:rPr>
              <a:t>Ливонцы</a:t>
            </a:r>
            <a:r>
              <a:rPr lang="ru-RU" sz="4400" dirty="0" smtClean="0">
                <a:solidFill>
                  <a:srgbClr val="0070C0"/>
                </a:solidFill>
              </a:rPr>
              <a:t> едут грозным клином,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Свиной железной головой.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5 апреля 1242 г. , Ледовое побоище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 5 &amp;acy;&amp;pcy;&amp;rcy;&amp;iecy;&amp;lcy;&amp;yacy; 1242, &amp;lcy;&amp;iecy;&amp;dcy;&amp;ocy;&amp;vcy;&amp;ocy;&amp;iecy; &amp;pcy;&amp;ocy;&amp;bcy;&amp;ocy;&amp;icy;&amp;shchcy;&amp;iecy; &amp;lcy;&amp;iecy;&amp;dcy;&amp;ocy;&amp;vcy;&amp;ocy;&amp;iecy;, &amp;ncy;&amp;iecy;&amp;vcy;&amp;scy;&amp;kcy;&amp;icy;&amp;jcy;, &amp;pcy;&amp;ocy;&amp;bcy;&amp;ocy;&amp;icy;&amp;shchcy;&amp;ie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866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Живая история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Вопрос:  </a:t>
            </a:r>
            <a:r>
              <a:rPr lang="ru-RU" dirty="0" smtClean="0">
                <a:solidFill>
                  <a:srgbClr val="C00000"/>
                </a:solidFill>
              </a:rPr>
              <a:t>Что же означает слово “тьма” в то время?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1000.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10000.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100000.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Вопрос:</a:t>
            </a:r>
            <a:r>
              <a:rPr lang="ru-RU" dirty="0" smtClean="0">
                <a:solidFill>
                  <a:srgbClr val="C00000"/>
                </a:solidFill>
              </a:rPr>
              <a:t> Многие знают, что слово “мироед” является оскорбительным прозвищем. Какое же значение это слово имело в XVIII веке?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Куркуль, богатый человек;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Старик, живущий за счет общины;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Человек, обирающий других.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Российской империи существовал термин “инородец”. Кого же так называли?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Живущих на окраине страны, людей другой религии;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Жителей Сибири;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Иностранцев.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Какое государство расположено на карте?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Kcy;&amp;icy;&amp;iecy;&amp;vcy;&amp;scy;&amp;kcy;&amp;acy;&amp;yacy; &amp;Rcy;&amp;ucy;&amp;scy;&amp;softcy; &amp;vcy; 9 &amp;vcy;. &amp;Kcy;&amp;acy;&amp;rcy;&amp;t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48577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Кто в это время имел право носить бороды?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Дворяне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Горожане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Крестьяне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Духовенство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Ярмарка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s://upload.wikimedia.org/wikipedia/commons/thumb/6/69/Kulikov_Fair_1910.jpg/296px-Kulikov_Fair_19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339166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Что не относится к эпохе средневековья?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amera: &amp;Kcy;&amp;acy;&amp;mcy;&amp;iecy;&amp;rcy;&amp;acy; &amp;icy;&amp;lcy;&amp;lcy;&amp;yucy;&amp;scy;&amp;tcy;&amp;rcy;&amp;acy;&amp;ts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Zcy;&amp;ocy;&amp;lcy;&amp;ocy;&amp;tcy;&amp;acy;&amp;yacy; &amp;gcy;&amp;rcy;&amp;icy;&amp;vcy;&amp;ncy;&amp;acy; &amp;Vcy;&amp;lcy;&amp;acy;&amp;dcy;&amp;icy;&amp;mcy;&amp;icy;&amp;rcy;&amp;acy; &amp;Mcy;&amp;ocy;&amp;ncy;&amp;ocy;&amp;mcy;&amp;acy;&amp;khcy;&amp;acy;. XII &amp;v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e/e6/Wheel_Iran.jpg/220px-Wheel_Ira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73102">
            <a:off x="6357950" y="1357298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Mcy;&amp;iecy;&amp;lcy;&amp;softcy;&amp;ncy;&amp;icy;&amp;tscy;&amp;ycy;, &amp;Pcy;&amp;ocy;&amp;scy;&amp;tcy;&amp;iecy;&amp;rcy; 4886696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70999">
            <a:off x="424395" y="3572947"/>
            <a:ext cx="2031848" cy="20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chcy;&amp;tcy;&amp;ocy; &amp;tcy;&amp;acy;&amp;kcy;&amp;ocy;&amp;iecy; &amp;kcy;&amp;acy;&amp;rcy;&amp;acy;&amp;vcy;&amp;iecy;&amp;lcy;&amp;lcy;&amp;y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42900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Kcy;&amp;acy;&amp;rcy;&amp;acy;&amp;ncy;&amp;dcy;&amp;acy;&amp;shcy;&amp;icy; &amp;ncy;&amp;acy; &amp;bcy;&amp;iecy;&amp;lcy;&amp;ocy;&amp;mcy; &amp;fcy;&amp;ocy;&amp;ncy;&amp;iecy;. &amp;Kcy;&amp;acy;&amp;rcy;&amp;acy;&amp;ncy;&amp;dcy;&amp;acy;&amp;shcy;. &amp;Kcy;&amp;acy;&amp;ncy;&amp;tscy;&amp;iecy;&amp;lcy;&amp;yacy;&amp;rcy;&amp;scy;&amp;kcy;&amp;icy;&amp;iecy; &amp;tcy;&amp;ocy;&amp;vcy;&amp;acy;&amp;rcy;&amp;ycy;. &amp;Ocy;&amp;fcy;&amp;icy;&amp;scy;. &amp;Bcy;&amp;icy;&amp;zcy;&amp;ncy;&amp;iecy;&amp;scy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303811">
            <a:off x="6219987" y="3889792"/>
            <a:ext cx="2523705" cy="219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Тёмная лошадка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Михаил Васильевич Ломоносов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jg_photo_big" descr="&amp;Pcy;&amp;ocy;&amp;rcy;&amp;tcy;&amp;rcy;&amp;iecy;&amp;tcy; &amp;Mcy;.&amp;Vcy;. &amp;Lcy;&amp;ocy;&amp;mcy;&amp;ocy;&amp;ncy;&amp;ocy;&amp;scy;&amp;ocy;&amp;vcy;&amp;a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9292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Христофор Колумб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kolum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Георгий Константинович Жуков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&amp;Pcy;&amp;ocy;&amp;rcy;&amp;tcy;&amp;rcy;&amp;iecy;&amp;tcy; &amp;Gcy;. &amp;Kcy;. &amp;ZHcy;&amp;ucy;&amp;kcy;&amp;ocy;&amp;vcy;&amp;acy; &amp;ncy;&amp;acy; &amp;ocy;&amp;tcy;&amp;kcy;&amp;rcy;&amp;ycy;&amp;tcy;&amp;ocy;&amp;mcy; &amp;vcy;&amp;ocy;&amp;zcy;&amp;dcy;&amp;ucy;&amp;khcy;&amp;iecy;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41434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Юрий Алексеевич Гагарин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&amp;Ncy;&amp;iecy;&amp;scy;&amp;kcy;&amp;ocy;&amp;ncy;&amp;chcy;&amp;acy;&amp;iecy;&amp;mcy;&amp;ycy;&amp;iecy; &amp;tcy;&amp;rcy;&amp;iecy;&amp;ncy;&amp;icy;&amp;rcy;&amp;ocy;&amp;vcy;&amp;kcy;&amp;icy; &amp;pcy;&amp;rcy;&amp;iecy;&amp;dcy;&amp;shcy;&amp;iecy;&amp;scy;&amp;tcy;&amp;vcy;&amp;ocy;&amp;vcy;&amp;acy;&amp;lcy;&amp;icy; &amp;pcy;&amp;iecy;&amp;rcy;&amp;vcy;&amp;ocy;&amp;mcy;&amp;ucy; &amp;pcy;&amp;ocy;&amp;lcy;&amp;iecy;&amp;tcy;&amp;ucy; &amp;vcy; &amp;kcy;&amp;ocy;&amp;scy;&amp;mcy;&amp;ocy;&amp;s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«Ответь словам поэта»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Государь прочитал и, спокоен и строг,</a:t>
            </a:r>
            <a:br>
              <a:rPr lang="ru-RU" sz="4000" dirty="0" smtClean="0"/>
            </a:br>
            <a:r>
              <a:rPr lang="ru-RU" sz="4000" dirty="0" smtClean="0"/>
              <a:t>Повернулся к Ахметовым людям.</a:t>
            </a:r>
            <a:br>
              <a:rPr lang="ru-RU" sz="4000" dirty="0" smtClean="0"/>
            </a:br>
            <a:r>
              <a:rPr lang="ru-RU" sz="4000" dirty="0" smtClean="0"/>
              <a:t>Бросил наземь ярлык под сафьянный сапог </a:t>
            </a:r>
            <a:br>
              <a:rPr lang="ru-RU" sz="4000" dirty="0" smtClean="0"/>
            </a:br>
            <a:r>
              <a:rPr lang="ru-RU" sz="4000" dirty="0" smtClean="0"/>
              <a:t>И сказал: “Дань платить мы не будем!”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196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Колесо Времени</vt:lpstr>
      <vt:lpstr>Какое государство расположено на карте?</vt:lpstr>
      <vt:lpstr>Что не относится к эпохе средневековья?</vt:lpstr>
      <vt:lpstr>Тёмная лошадка</vt:lpstr>
      <vt:lpstr>Михаил Васильевич Ломоносов</vt:lpstr>
      <vt:lpstr>Христофор Колумб</vt:lpstr>
      <vt:lpstr>Георгий Константинович Жуков</vt:lpstr>
      <vt:lpstr>Юрий Алексеевич Гагарин</vt:lpstr>
      <vt:lpstr>«Ответь словам поэта»</vt:lpstr>
      <vt:lpstr>1480 год, завершение ордынского ига, стояние на реке Угре</vt:lpstr>
      <vt:lpstr>Слайд 11</vt:lpstr>
      <vt:lpstr>988 год, Крещение Руси </vt:lpstr>
      <vt:lpstr>Слайд 13</vt:lpstr>
      <vt:lpstr>8 сентября 1380 года, Куликовская битва</vt:lpstr>
      <vt:lpstr>Слайд 15</vt:lpstr>
      <vt:lpstr>5 апреля 1242 г. , Ледовое побоище</vt:lpstr>
      <vt:lpstr>Живая история</vt:lpstr>
      <vt:lpstr>Слайд 18</vt:lpstr>
      <vt:lpstr>Слайд 19</vt:lpstr>
      <vt:lpstr>Слайд 20</vt:lpstr>
      <vt:lpstr>Ярмарка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Колесо Времени</dc:title>
  <dc:creator>User</dc:creator>
  <cp:lastModifiedBy>User</cp:lastModifiedBy>
  <cp:revision>9</cp:revision>
  <dcterms:created xsi:type="dcterms:W3CDTF">2017-01-26T11:01:32Z</dcterms:created>
  <dcterms:modified xsi:type="dcterms:W3CDTF">2017-09-26T15:23:28Z</dcterms:modified>
</cp:coreProperties>
</file>