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79" r:id="rId14"/>
    <p:sldId id="280" r:id="rId15"/>
    <p:sldId id="281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47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760"/>
            <a:ext cx="9036496" cy="54864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 веры в себя для ученика: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7520940" cy="357984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повышает желание хорошо и отлично учиться 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снижает тревожность, неуверенность;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повышает  самооценку;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ведет к успеху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10188"/>
            <a:ext cx="3600400" cy="420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31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96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03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САМООБЛАДАНИЕ,ОПТИМИЗМ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ЦЕЛЕУСТРЕМЛЕННОСТЬ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СОБСТВЕННЫХ СИЛАХ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69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0869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подгруппа. Дима долго готовился к выступлению перед классом. Он сам сочинил, выучил и  выступил перед классом со стихотворением. Учитель похвалил его и поставил отличную оценку. Ребята аплодировали! Им понравилось его выступление. Дима понял, что трудился и волновался не зря! Он решил, что будет выступать перед ребятами чаще.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3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0869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2подгруппа. Учитель предложил ребятам поучаствовать в конкурсе проектов. Егор много времени уделил подготовке к спортивным соревнованиям,  времени на подготовку  проекта осталось совсем мало. После неудачной защиты проекта, учитель указал на его ошибки.  Егор выслушал учителя, проанализировал ее замечания и понял, что поступил слишком самоуверенно. Егор решил исправить главную ошибку:  принял решение быть более организованным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САМООБЛАДАНИЕ,ОПТИМИЗМ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6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3подгруппа.  На уроке физкультуры дети выполняли прыжки в высоту. У Димы не получился прыжок даже с третьего раза,  ребята смеялись над ним. Дима обиделся и сел на скамейку, но про себя решил, что будет тренироваться Молодцы вы справились с этим заданием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СОБСТВЕННЫХ СИЛАХ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верю, что это мне по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плечу»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 пробегаю стометровку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 очень хорошо плаваю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участвую  в конкурсах рисунков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56900"/>
            <a:ext cx="8572500" cy="378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88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612" y="0"/>
            <a:ext cx="9162612" cy="687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84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04348" cy="548640"/>
          </a:xfrm>
        </p:spPr>
        <p:txBody>
          <a:bodyPr/>
          <a:lstStyle/>
          <a:p>
            <a:r>
              <a:rPr lang="ru-RU" dirty="0"/>
              <a:t>Притча «Победитель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357984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лягушата, которые организовали соревнования. Их цель была – забраться на вершину башни. Собралось много зрителей, которые не верили в успех и во время соревнования кричали: «Это слишком сложно!», «Они никогда не заберутся на вершину!», «Нет шансов! Башня слишком высокая!». Лягушата начали падать один за другим. Только один поднимался всё выше и выше. Он приложил все усилия,  и забрался на вершину! Все захотели узнать, в чем секрет, и спросили: «Как тебе это удалось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добиться такого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результата?»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79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6631"/>
            <a:ext cx="9144000" cy="357984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 «Я научусь! Я смогу!»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«Ставь цель: от малой — к большой!»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«Действуй спокойно, уверенно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Отмечай свои успехи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429000"/>
            <a:ext cx="335755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06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9144000" cy="685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0" y="1"/>
            <a:ext cx="9128720" cy="227687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Воля – это способность человека действовать в направлении достижения сознательно поставленной цели, преодолевая при этом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внутренние препятствия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788024" cy="343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www.ya-roditel.ru/upload/medialibrary/0e3/0e3dd6fdb51e7fe2aa3a1e1e25d51d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31867"/>
            <a:ext cx="4086454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60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Вова  случайно узнал контрольные задания по математике, расслабился, ничего не стал повторять  и получили отличную отметку.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готовились к контрольной работе по математике. Она по болезни пропустила несколько уроков, и тоже  получила оценку отлично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работал  на тренировках по плаванию и выиграл золотую медаль на соревнованиях. </a:t>
            </a:r>
          </a:p>
        </p:txBody>
      </p:sp>
    </p:spTree>
    <p:extLst>
      <p:ext uri="{BB962C8B-B14F-4D97-AF65-F5344CB8AC3E}">
        <p14:creationId xmlns:p14="http://schemas.microsoft.com/office/powerpoint/2010/main" xmlns="" val="34068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500"/>
            <a:ext cx="7520940" cy="357984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Костя узнал от  тренера, что  самый сильный участник соревнований по плаванью заболел, Костя начал пропускать тренировки, но  был уверен, что в заплыве будет первым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Тане и Кате доверили участвовать в конкурсе классных газет  Они упорно, самостоятельно и творчески работали над классной газетой, не все  получалось, но им не хотелось подводить свой класс. Девочки  заняли первое место на конкурсе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5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0"/>
            <a:ext cx="9252520" cy="3579849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каком личностном качестве мы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говорили?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вы узнали, помогающие ученику поверить в себя?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должен соблюдать эти правила и помнить о вере в себя?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произойти, если не соблюдать эти правила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72025"/>
            <a:ext cx="532859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10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48" y="19472"/>
            <a:ext cx="8229600" cy="640871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Оцени свои достижения в формировании данных черт характера по 5 балльной шкале: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1.Уверенность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собственных силах_______.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2.Целеустремленность____________ 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3.Трудолюбие____________.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4.Самообладание___________.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5.Оптимизм_____________.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60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Проверка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 - слабо выражено качество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балла - средне выражено качество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 - достаточно выражено качество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03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6462" y="16380"/>
            <a:ext cx="9144000" cy="35798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«Верь в себя, и у тебя всё получится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28" y="1826778"/>
            <a:ext cx="3652664" cy="440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4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70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21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159"/>
            <a:ext cx="7408333" cy="34506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смысл сказки?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качества проявил Рафаэль, стремясь к своей мечте?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что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верил Рафаэль?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удалось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совершить важный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поступок?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9991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98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58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3690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08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Знакомьтесь   ЭТО   УВЕРЯ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07704" y="1124744"/>
            <a:ext cx="4825354" cy="520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96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"/>
            <a:ext cx="7520940" cy="548640"/>
          </a:xfrm>
        </p:spPr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22" y="754264"/>
            <a:ext cx="8933973" cy="542471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Познакомиться с понятием «вера в себя».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Узнать какие качества человека  помогают верить в себя 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Понять на сколько важна вера в себя в учении, в дружбе, в отношении к делу, к окружающим людям.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Выяснить на сколько  вера в себя проявляется в каждом из нас.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45" t="18788" r="25758" b="24444"/>
          <a:stretch/>
        </p:blipFill>
        <p:spPr bwMode="auto">
          <a:xfrm>
            <a:off x="4716016" y="3861792"/>
            <a:ext cx="3498221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21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858000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силах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Целеустремленность 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Трудолюбие.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Самообладание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4563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83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0"/>
            <a:ext cx="6480720" cy="630932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СЕБЯ –ЭТО….?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то, к чему стремится человек, у которого есть цель и мечта. Чтобы ее достичь,    необходимо работать и трудиться. Чтобы быть сильным и волевым,  нужно побеждать самого себя.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Вера в себя снижает тревожность, повышает самооценку, желание стать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1725" y="2780928"/>
            <a:ext cx="3168352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73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215</TotalTime>
  <Words>762</Words>
  <Application>Microsoft Office PowerPoint</Application>
  <PresentationFormat>Экран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Углы</vt:lpstr>
      <vt:lpstr>Слайд 1</vt:lpstr>
      <vt:lpstr>Слайд 2</vt:lpstr>
      <vt:lpstr>Слайд 3</vt:lpstr>
      <vt:lpstr>Слайд 4</vt:lpstr>
      <vt:lpstr>ТЕМА УРОКА:</vt:lpstr>
      <vt:lpstr>Знакомьтесь   ЭТО   УВЕРЯ</vt:lpstr>
      <vt:lpstr>Цели урока</vt:lpstr>
      <vt:lpstr>Слайд 8</vt:lpstr>
      <vt:lpstr>Слайд 9</vt:lpstr>
      <vt:lpstr>Значение  веры в себя для ученика: </vt:lpstr>
      <vt:lpstr>Слайд 11</vt:lpstr>
      <vt:lpstr>Слайд 12</vt:lpstr>
      <vt:lpstr>Слайд 13</vt:lpstr>
      <vt:lpstr>Слайд 14</vt:lpstr>
      <vt:lpstr>Слайд 15</vt:lpstr>
      <vt:lpstr>«Я – верю, что это мне по плечу»</vt:lpstr>
      <vt:lpstr>Слайд 17</vt:lpstr>
      <vt:lpstr>Притча «Победитель»</vt:lpstr>
      <vt:lpstr>Правила Увери</vt:lpstr>
      <vt:lpstr>Слайд 20</vt:lpstr>
      <vt:lpstr>Слайд 21</vt:lpstr>
      <vt:lpstr>Слайд 22</vt:lpstr>
      <vt:lpstr>Слайд 23</vt:lpstr>
      <vt:lpstr>Слайд 24</vt:lpstr>
      <vt:lpstr>Проверка 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203</cp:lastModifiedBy>
  <cp:revision>16</cp:revision>
  <dcterms:created xsi:type="dcterms:W3CDTF">2018-11-24T10:52:03Z</dcterms:created>
  <dcterms:modified xsi:type="dcterms:W3CDTF">2018-11-26T06:38:19Z</dcterms:modified>
</cp:coreProperties>
</file>