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8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6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7F61-0DCE-4E5D-B0F3-801CE08A3553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E0B0-8C6E-4D74-83DF-1F80D11C1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3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eal.by/p61618066-pryaniki-diskontom;wholesale.html" TargetMode="External"/><Relationship Id="rId3" Type="http://schemas.openxmlformats.org/officeDocument/2006/relationships/hyperlink" Target="https://yuzhahleb.ru/" TargetMode="External"/><Relationship Id="rId7" Type="http://schemas.openxmlformats.org/officeDocument/2006/relationships/hyperlink" Target="http://4.bp.blogspot.com/-ElnwXsaFkxU/UVX0696CFwI/AAAAAAABIb0/r29vFDnlxYk/s1600/ALIMENTOS+BOLLERIA+(129)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13.pikabu.ru/post_img/2019/08/13/4/og_og_1565671073218388496.jpg" TargetMode="External"/><Relationship Id="rId11" Type="http://schemas.openxmlformats.org/officeDocument/2006/relationships/hyperlink" Target="https://aromatyschastya.ru/zagadki-pro-xleb" TargetMode="External"/><Relationship Id="rId5" Type="http://schemas.openxmlformats.org/officeDocument/2006/relationships/hyperlink" Target="https://i5.stat01.com/2/1647/116466845/795f32/testo-drozhzhevoe-dlya-pirogov-500g-sobstvennoe-proizvodstvo.png" TargetMode="External"/><Relationship Id="rId10" Type="http://schemas.openxmlformats.org/officeDocument/2006/relationships/hyperlink" Target="http://wap.mobilmusic.ru/fileanim.html?id=1175417" TargetMode="External"/><Relationship Id="rId4" Type="http://schemas.openxmlformats.org/officeDocument/2006/relationships/hyperlink" Target="http://bientasty.ru/retsept-blinov-bliny-drozhzhevye-na-moloke/" TargetMode="External"/><Relationship Id="rId9" Type="http://schemas.openxmlformats.org/officeDocument/2006/relationships/hyperlink" Target="https://tortmanje.ru/News/20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2" y="1558835"/>
            <a:ext cx="5216434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4433" y="155305"/>
            <a:ext cx="10310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веселых именин Выпекают хлеб один, Поскорее называй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Выпекают ….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9622" y="4230633"/>
            <a:ext cx="4563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(Каравай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tortmanje.ru/wa-data/public/photos/49/00/49/49.9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36" y="3247787"/>
            <a:ext cx="4171404" cy="30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930" y="268516"/>
            <a:ext cx="96839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 на ладошке стоит 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усами шевелит. 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Разомнёшь его в ладони — 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Золотым зерном набит. 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9135" y="3932589"/>
            <a:ext cx="26768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(Колос)</a:t>
            </a:r>
          </a:p>
        </p:txBody>
      </p:sp>
      <p:pic>
        <p:nvPicPr>
          <p:cNvPr id="7" name="Picture 8" descr="http://file.mobilmusic.ru/68/05/5b/11754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67" y="2833578"/>
            <a:ext cx="2823756" cy="37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545" y="274392"/>
            <a:ext cx="6955971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6320" y="1994263"/>
            <a:ext cx="9370423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https://yuzhahleb.ru/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http://bientasty.ru/retsept-blinov-bliny-drozhzhevye-na-moloke/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https://i5.stat01.com/2/1647/116466845/795f32/testo-drozhzhevoe-dlya-pirogov-500g-sobstvennoe-proizvodstvo.png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https://cs13.pikabu.ru/post_img/2019/08/13/4/og_og_1565671073218388496.jpg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http://4.bp.blogspot.com/-ElnwXsaFkxU/UVX0696CFwI/AAAAAAABIb0/r29vFDnlxYk/s1600/ALIMENTOS+BOLLERIA+%2528129%2529.png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https://deal.by/p61618066-pryaniki-diskontom;wholesale.html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https://tortmanje.ru/News/2018/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ru-RU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wap.mobilmusic.ru/fileanim.html?id=1175417</a:t>
            </a: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aromatyschastya.ru/zagadki-pro-xleb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0720" y="399145"/>
            <a:ext cx="975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Рыжая косичка,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Хлебушка сестричка,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Кушают с чаем,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как её называем?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2640" y="4350989"/>
            <a:ext cx="25598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(Булка)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1.bp.blogspot.com/-SU5o73zbhpg/V6C_szKzvqI/AAAAAAAFvhI/2iM_MXjzsNUmyTVi1KZkh9dbvBTjiPx9QCLcB/s1600/ALIMENTOS%2BBOLLERIA%2B%2528231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90" y="3959103"/>
            <a:ext cx="3470110" cy="257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5108" y="555899"/>
            <a:ext cx="8908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Бываю кирпичом,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Бываю кругляшом,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ломать рассыпаюсь, Как же я называюсь?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2697" y="4255367"/>
            <a:ext cx="2717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(Хлеб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/>
          </a:p>
        </p:txBody>
      </p:sp>
      <p:pic>
        <p:nvPicPr>
          <p:cNvPr id="6" name="Picture 8" descr="https://yuzhahleb.ru/wp-content/uploads/2016/06/%D0%A5%D0%BB%D0%B5%D0%B1-%D0%A1%D0%BB%D0%B0%D0%B2%D1%8F%D0%BD%D1%81%D0%BA%D0%B8%D0%B9-065-1024x6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90" y="3798470"/>
            <a:ext cx="4277088" cy="28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4367" y="756197"/>
            <a:ext cx="1040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сковородку наливают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вчетверо сгибают</a:t>
            </a:r>
            <a:r>
              <a:rPr lang="ru-RU" sz="6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2434" y="2695189"/>
            <a:ext cx="3091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(Блины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000" dirty="0"/>
          </a:p>
        </p:txBody>
      </p:sp>
      <p:pic>
        <p:nvPicPr>
          <p:cNvPr id="7" name="Picture 14" descr="http://itd3.mycdn.me/image?id=816577778624&amp;t=20&amp;plc=WEB&amp;tkn=*hGEWeDvJw6L-Rbn7mEUPqG3sl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25" y="3921571"/>
            <a:ext cx="4222478" cy="27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77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1747" y="356439"/>
            <a:ext cx="10154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То, о чем загадка здесь,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 чайком поесть,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виду – маленький батон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 начинкой сладкой он.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2432" y="3999326"/>
            <a:ext cx="37882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Рулет)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Picture 20" descr="http://xn-----6kcbbjcgfkds2cf8bhw7a1b1gtd.xn--p1ai/thumb/2/nZHYEEi1F1myLgLlYjJWkg/r/d/%D0%A0%D1%83%D0%BB%D0%B5%D1%82_%D1%84%D1%80%D1%83%D0%BA%D1%82%D0%BE%D0%B2%D1%8B%D0%B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142091"/>
            <a:ext cx="3907410" cy="23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577" y="0"/>
            <a:ext cx="95271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пузырюсь и пыхчу,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Жить в квашне я не хочу.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Надоела мне квашня,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Посадите в печь меня.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3473" y="3767851"/>
            <a:ext cx="25512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(Тесто)</a:t>
            </a:r>
            <a:endParaRPr lang="ru-RU" sz="6000" dirty="0"/>
          </a:p>
        </p:txBody>
      </p:sp>
      <p:pic>
        <p:nvPicPr>
          <p:cNvPr id="5" name="Picture 22" descr="https://i5.stat01.com/2/1647/116466845/795f32/testo-drozhzhevoe-dlya-pirogov-500g-sobstvennoe-proizvodst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44" y="3598855"/>
            <a:ext cx="3852453" cy="30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056" y="304186"/>
            <a:ext cx="10633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кусочке сдобного теста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Нашлось для начинки место,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него не бывает пусто –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мясо или капуста.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1522" y="4334834"/>
            <a:ext cx="36873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(Пирожок)</a:t>
            </a:r>
          </a:p>
        </p:txBody>
      </p:sp>
      <p:pic>
        <p:nvPicPr>
          <p:cNvPr id="6" name="Picture 30" descr="http://4.bp.blogspot.com/-ElnwXsaFkxU/UVX0696CFwI/AAAAAAABIb0/r29vFDnlxYk/s1600/ALIMENTOS+BOLLERIA+%2528129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44" y="3317294"/>
            <a:ext cx="3681139" cy="305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011" y="145663"/>
            <a:ext cx="11773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буханку ножом измельчить,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кусочки в печи подсушить,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Смело с собою в поход их бери, </a:t>
            </a:r>
          </a:p>
          <a:p>
            <a:r>
              <a:rPr lang="ru-RU" sz="6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получаешь всегда…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9063" y="3931315"/>
            <a:ext cx="3518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Сухари)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yuzhahleb.ru/wp-content/uploads/2016/06/%D0%A1%D1%83%D1%85%D0%B0%D1%80%D0%B8-%D0%AE%D0%B1%D0%B8%D0%BB%D0%B5%D0%B9%D0%BD%D1%8B%D0%B5-04%D0%BA%D0%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54" y="3686205"/>
            <a:ext cx="4635138" cy="30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ee0/000f02ff-d9698b74/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9" y="0"/>
            <a:ext cx="121223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печенье в глазури обычно, </a:t>
            </a:r>
          </a:p>
          <a:p>
            <a:r>
              <a:rPr lang="ru-RU" sz="5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лепешки, фигурки привычной. </a:t>
            </a:r>
          </a:p>
          <a:p>
            <a:r>
              <a:rPr lang="ru-RU" sz="5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Сладкое, мятное… </a:t>
            </a:r>
          </a:p>
          <a:p>
            <a:r>
              <a:rPr lang="ru-RU" sz="5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Ставь быстро чайник, </a:t>
            </a:r>
          </a:p>
          <a:p>
            <a:r>
              <a:rPr lang="ru-RU" sz="5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столу принесет кто-то…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786" y="4700166"/>
            <a:ext cx="2888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Пряник)</a:t>
            </a:r>
            <a:endParaRPr lang="ru-RU" sz="5400" dirty="0"/>
          </a:p>
        </p:txBody>
      </p:sp>
      <p:pic>
        <p:nvPicPr>
          <p:cNvPr id="6" name="Picture 20" descr="https://images.by.prom.st/81782402_w640_h640_pryaniki-s-diskon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51" y="4127862"/>
            <a:ext cx="3752938" cy="26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250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2019-10-26T15:16:01Z</dcterms:created>
  <dcterms:modified xsi:type="dcterms:W3CDTF">2019-10-28T11:36:49Z</dcterms:modified>
</cp:coreProperties>
</file>