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74" r:id="rId3"/>
    <p:sldId id="266" r:id="rId4"/>
    <p:sldId id="258" r:id="rId5"/>
    <p:sldId id="259" r:id="rId6"/>
    <p:sldId id="261" r:id="rId7"/>
    <p:sldId id="268" r:id="rId8"/>
    <p:sldId id="267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EC488E"/>
    <a:srgbClr val="FFCC00"/>
    <a:srgbClr val="0000CC"/>
    <a:srgbClr val="39FB5E"/>
    <a:srgbClr val="F63EE9"/>
    <a:srgbClr val="63D180"/>
    <a:srgbClr val="E820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FB03D-D0A0-4020-B219-F4E4B94A3B74}" type="doc">
      <dgm:prSet loTypeId="urn:microsoft.com/office/officeart/2005/8/layout/radial5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EEF6794F-9059-4962-A506-55C4F9A1B82D}">
      <dgm:prSet phldrT="[Текст]"/>
      <dgm:spPr>
        <a:solidFill>
          <a:schemeClr val="tx1"/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Музыкотерапия</a:t>
          </a:r>
          <a:endParaRPr lang="ru-RU" b="1" dirty="0">
            <a:solidFill>
              <a:srgbClr val="C00000"/>
            </a:solidFill>
          </a:endParaRPr>
        </a:p>
      </dgm:t>
    </dgm:pt>
    <dgm:pt modelId="{33BB9EE7-23E2-4E01-A2EA-C7A28B6A1EA3}" type="parTrans" cxnId="{65022285-FFBA-451A-8126-6AE60C8235B9}">
      <dgm:prSet/>
      <dgm:spPr/>
      <dgm:t>
        <a:bodyPr/>
        <a:lstStyle/>
        <a:p>
          <a:endParaRPr lang="ru-RU"/>
        </a:p>
      </dgm:t>
    </dgm:pt>
    <dgm:pt modelId="{DC62A86B-DF50-4B71-B31F-AE7A013CFCBD}" type="sibTrans" cxnId="{65022285-FFBA-451A-8126-6AE60C8235B9}">
      <dgm:prSet/>
      <dgm:spPr/>
      <dgm:t>
        <a:bodyPr/>
        <a:lstStyle/>
        <a:p>
          <a:endParaRPr lang="ru-RU"/>
        </a:p>
      </dgm:t>
    </dgm:pt>
    <dgm:pt modelId="{2B6AD86D-2353-4494-9C39-8B762909951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12.Творчество</a:t>
          </a:r>
          <a:endParaRPr lang="ru-RU" sz="1800" b="1" dirty="0">
            <a:solidFill>
              <a:schemeClr val="bg1"/>
            </a:solidFill>
          </a:endParaRPr>
        </a:p>
      </dgm:t>
    </dgm:pt>
    <dgm:pt modelId="{8A36FFB9-667E-4500-A06B-C417242B0400}" type="parTrans" cxnId="{A0253610-926C-4D41-A4D7-903997EB8FC1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CB1E0109-513C-4AA2-9241-82D79307A9B1}" type="sibTrans" cxnId="{A0253610-926C-4D41-A4D7-903997EB8FC1}">
      <dgm:prSet/>
      <dgm:spPr/>
      <dgm:t>
        <a:bodyPr/>
        <a:lstStyle/>
        <a:p>
          <a:endParaRPr lang="ru-RU"/>
        </a:p>
      </dgm:t>
    </dgm:pt>
    <dgm:pt modelId="{001710AF-C0CE-4388-AAB7-202D52E59391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1.Лечебная</a:t>
          </a:r>
        </a:p>
        <a:p>
          <a:r>
            <a:rPr lang="ru-RU" sz="1800" b="1" dirty="0" smtClean="0">
              <a:solidFill>
                <a:schemeClr val="bg1"/>
              </a:solidFill>
            </a:rPr>
            <a:t>классическая</a:t>
          </a:r>
        </a:p>
        <a:p>
          <a:r>
            <a:rPr lang="ru-RU" sz="1800" b="1" dirty="0" smtClean="0">
              <a:solidFill>
                <a:schemeClr val="bg1"/>
              </a:solidFill>
            </a:rPr>
            <a:t>музыка</a:t>
          </a:r>
          <a:endParaRPr lang="ru-RU" sz="1800" b="1" dirty="0">
            <a:solidFill>
              <a:schemeClr val="bg1"/>
            </a:solidFill>
          </a:endParaRPr>
        </a:p>
      </dgm:t>
    </dgm:pt>
    <dgm:pt modelId="{DAFC7384-6DF8-4A73-BE07-96347C96F3E5}" type="parTrans" cxnId="{BABBE95C-BAC7-4199-A8D1-381CCEDE37E1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A3E9BA74-4E32-4B89-975E-79D18F21EA76}" type="sibTrans" cxnId="{BABBE95C-BAC7-4199-A8D1-381CCEDE37E1}">
      <dgm:prSet/>
      <dgm:spPr/>
      <dgm:t>
        <a:bodyPr/>
        <a:lstStyle/>
        <a:p>
          <a:endParaRPr lang="ru-RU"/>
        </a:p>
      </dgm:t>
    </dgm:pt>
    <dgm:pt modelId="{CFA4D36E-046D-4AFF-9F46-7BA09379193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10.Формулы</a:t>
          </a:r>
        </a:p>
        <a:p>
          <a:r>
            <a:rPr lang="ru-RU" sz="1800" b="1" dirty="0" smtClean="0">
              <a:solidFill>
                <a:schemeClr val="bg1"/>
              </a:solidFill>
            </a:rPr>
            <a:t>музыкального</a:t>
          </a:r>
        </a:p>
        <a:p>
          <a:r>
            <a:rPr lang="ru-RU" sz="1800" b="1" dirty="0" smtClean="0">
              <a:solidFill>
                <a:schemeClr val="bg1"/>
              </a:solidFill>
            </a:rPr>
            <a:t>самовнушения</a:t>
          </a:r>
          <a:endParaRPr lang="ru-RU" sz="1800" b="1" dirty="0">
            <a:solidFill>
              <a:schemeClr val="bg1"/>
            </a:solidFill>
          </a:endParaRPr>
        </a:p>
      </dgm:t>
    </dgm:pt>
    <dgm:pt modelId="{B4DFB76F-926C-4434-B41C-1E7B5CD4F63E}" type="parTrans" cxnId="{C6C862A4-8288-48D0-9278-2451C4A69183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788CF412-C52A-430D-9D21-BFE46CF35CE7}" type="sibTrans" cxnId="{C6C862A4-8288-48D0-9278-2451C4A69183}">
      <dgm:prSet/>
      <dgm:spPr/>
      <dgm:t>
        <a:bodyPr/>
        <a:lstStyle/>
        <a:p>
          <a:endParaRPr lang="ru-RU"/>
        </a:p>
      </dgm:t>
    </dgm:pt>
    <dgm:pt modelId="{55E2FBB1-2181-47E6-BE09-F8855EA61EEC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11.Психогимнастика</a:t>
          </a:r>
          <a:endParaRPr lang="ru-RU" sz="1800" b="1" dirty="0">
            <a:solidFill>
              <a:schemeClr val="bg1"/>
            </a:solidFill>
          </a:endParaRPr>
        </a:p>
      </dgm:t>
    </dgm:pt>
    <dgm:pt modelId="{62460CBE-00CF-4F3E-B24C-A68FEE375D9B}" type="parTrans" cxnId="{9D745408-CF58-4FEE-8F44-9DAB4F483AB6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66852DB5-A33B-48C0-BF38-70DD9CEA1896}" type="sibTrans" cxnId="{9D745408-CF58-4FEE-8F44-9DAB4F483AB6}">
      <dgm:prSet/>
      <dgm:spPr/>
      <dgm:t>
        <a:bodyPr/>
        <a:lstStyle/>
        <a:p>
          <a:endParaRPr lang="ru-RU"/>
        </a:p>
      </dgm:t>
    </dgm:pt>
    <dgm:pt modelId="{D9DAEEB9-6F09-4FEF-B4DC-4B95A610D1C9}">
      <dgm:prSet custT="1"/>
      <dgm:spPr>
        <a:solidFill>
          <a:srgbClr val="F63EE9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9.Двигательные</a:t>
          </a:r>
        </a:p>
        <a:p>
          <a:r>
            <a:rPr lang="ru-RU" sz="1800" b="1" dirty="0" smtClean="0">
              <a:solidFill>
                <a:schemeClr val="bg1"/>
              </a:solidFill>
            </a:rPr>
            <a:t>упражнения</a:t>
          </a:r>
          <a:endParaRPr lang="ru-RU" sz="1800" b="1" dirty="0">
            <a:solidFill>
              <a:schemeClr val="bg1"/>
            </a:solidFill>
          </a:endParaRPr>
        </a:p>
      </dgm:t>
    </dgm:pt>
    <dgm:pt modelId="{01199538-DBB2-4BF4-9D06-55496FA8C913}" type="parTrans" cxnId="{98C9382C-BE3B-4054-A42C-6C9CA841ECD4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3BD3F976-FCC3-4EE8-947C-261422364704}" type="sibTrans" cxnId="{98C9382C-BE3B-4054-A42C-6C9CA841ECD4}">
      <dgm:prSet/>
      <dgm:spPr/>
      <dgm:t>
        <a:bodyPr/>
        <a:lstStyle/>
        <a:p>
          <a:endParaRPr lang="ru-RU"/>
        </a:p>
      </dgm:t>
    </dgm:pt>
    <dgm:pt modelId="{AE33ECD5-850F-4CA4-92C2-FD0D491A4C0C}">
      <dgm:prSet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8.Звуковые</a:t>
          </a:r>
        </a:p>
        <a:p>
          <a:r>
            <a:rPr lang="ru-RU" sz="1800" b="1" dirty="0" smtClean="0">
              <a:solidFill>
                <a:schemeClr val="bg1"/>
              </a:solidFill>
            </a:rPr>
            <a:t>игры</a:t>
          </a:r>
          <a:endParaRPr lang="ru-RU" sz="1800" b="1" dirty="0">
            <a:solidFill>
              <a:schemeClr val="bg1"/>
            </a:solidFill>
          </a:endParaRPr>
        </a:p>
      </dgm:t>
    </dgm:pt>
    <dgm:pt modelId="{19D844B3-8676-4094-B806-44C2D155967F}" type="parTrans" cxnId="{EC69C229-1706-4585-A008-0F1F5422F9A7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46628E1E-CE6E-48CE-935D-F2F1C22816E7}" type="sibTrans" cxnId="{EC69C229-1706-4585-A008-0F1F5422F9A7}">
      <dgm:prSet/>
      <dgm:spPr/>
      <dgm:t>
        <a:bodyPr/>
        <a:lstStyle/>
        <a:p>
          <a:endParaRPr lang="ru-RU"/>
        </a:p>
      </dgm:t>
    </dgm:pt>
    <dgm:pt modelId="{98D8A1DC-3AFF-4B8B-96D6-170ED5FC009B}">
      <dgm:prSet custT="1"/>
      <dgm:spPr>
        <a:solidFill>
          <a:srgbClr val="63D18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7.Музыкально-</a:t>
          </a:r>
        </a:p>
        <a:p>
          <a:r>
            <a:rPr lang="ru-RU" sz="1800" b="1" dirty="0" err="1" smtClean="0">
              <a:solidFill>
                <a:schemeClr val="bg1"/>
              </a:solidFill>
            </a:rPr>
            <a:t>психологичес</a:t>
          </a:r>
          <a:r>
            <a:rPr lang="ru-RU" sz="1800" b="1" dirty="0" smtClean="0">
              <a:solidFill>
                <a:schemeClr val="bg1"/>
              </a:solidFill>
            </a:rPr>
            <a:t>-</a:t>
          </a:r>
        </a:p>
        <a:p>
          <a:r>
            <a:rPr lang="ru-RU" sz="1800" b="1" dirty="0" smtClean="0">
              <a:solidFill>
                <a:schemeClr val="bg1"/>
              </a:solidFill>
            </a:rPr>
            <a:t>кий массаж</a:t>
          </a:r>
          <a:endParaRPr lang="ru-RU" sz="1800" b="1" dirty="0">
            <a:solidFill>
              <a:schemeClr val="bg1"/>
            </a:solidFill>
          </a:endParaRPr>
        </a:p>
      </dgm:t>
    </dgm:pt>
    <dgm:pt modelId="{4E5B7EB8-2B5F-4AC3-BB0D-85DE4143BA76}" type="parTrans" cxnId="{1503AB5F-8539-47EA-ADC3-4537D799AB73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C40CF49E-BE9A-4DD9-A0EA-B1D4DD05F9F8}" type="sibTrans" cxnId="{1503AB5F-8539-47EA-ADC3-4537D799AB73}">
      <dgm:prSet/>
      <dgm:spPr/>
      <dgm:t>
        <a:bodyPr/>
        <a:lstStyle/>
        <a:p>
          <a:endParaRPr lang="ru-RU"/>
        </a:p>
      </dgm:t>
    </dgm:pt>
    <dgm:pt modelId="{E93893F4-0962-4E62-9D2E-13EBAD433998}">
      <dgm:prSet custT="1"/>
      <dgm:spPr>
        <a:solidFill>
          <a:srgbClr val="FF0000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chemeClr val="bg1"/>
              </a:solidFill>
            </a:rPr>
            <a:t>6.Бесконтактный</a:t>
          </a:r>
        </a:p>
        <a:p>
          <a:pPr>
            <a:lnSpc>
              <a:spcPct val="100000"/>
            </a:lnSpc>
          </a:pPr>
          <a:r>
            <a:rPr lang="ru-RU" sz="1800" b="1" dirty="0" smtClean="0">
              <a:solidFill>
                <a:schemeClr val="bg1"/>
              </a:solidFill>
            </a:rPr>
            <a:t>и контактный</a:t>
          </a:r>
        </a:p>
        <a:p>
          <a:pPr>
            <a:lnSpc>
              <a:spcPct val="100000"/>
            </a:lnSpc>
          </a:pPr>
          <a:r>
            <a:rPr lang="ru-RU" sz="1800" b="1" dirty="0" smtClean="0">
              <a:solidFill>
                <a:schemeClr val="bg1"/>
              </a:solidFill>
            </a:rPr>
            <a:t>массаж</a:t>
          </a:r>
          <a:endParaRPr lang="ru-RU" sz="1800" b="1" dirty="0">
            <a:solidFill>
              <a:schemeClr val="bg1"/>
            </a:solidFill>
          </a:endParaRPr>
        </a:p>
      </dgm:t>
    </dgm:pt>
    <dgm:pt modelId="{19B853A1-1D8B-45A4-9E51-9D158D503C78}" type="parTrans" cxnId="{0144EB2C-239B-4755-988E-C377D7D4E09A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76B77840-7600-4A72-A15E-8200719678E8}" type="sibTrans" cxnId="{0144EB2C-239B-4755-988E-C377D7D4E09A}">
      <dgm:prSet/>
      <dgm:spPr/>
      <dgm:t>
        <a:bodyPr/>
        <a:lstStyle/>
        <a:p>
          <a:endParaRPr lang="ru-RU"/>
        </a:p>
      </dgm:t>
    </dgm:pt>
    <dgm:pt modelId="{C37D3BC1-61C0-4A5D-AFB6-5E82E99268E3}">
      <dgm:prSet custT="1"/>
      <dgm:spPr>
        <a:solidFill>
          <a:schemeClr val="accent4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5.Дыхательные</a:t>
          </a:r>
        </a:p>
        <a:p>
          <a:r>
            <a:rPr lang="ru-RU" sz="1800" b="1" dirty="0" smtClean="0">
              <a:solidFill>
                <a:schemeClr val="bg1"/>
              </a:solidFill>
            </a:rPr>
            <a:t>упражнения</a:t>
          </a:r>
        </a:p>
        <a:p>
          <a:r>
            <a:rPr lang="ru-RU" sz="1800" b="1" dirty="0" smtClean="0">
              <a:solidFill>
                <a:schemeClr val="bg1"/>
              </a:solidFill>
            </a:rPr>
            <a:t>под музыку</a:t>
          </a:r>
          <a:endParaRPr lang="ru-RU" sz="1800" b="1" dirty="0">
            <a:solidFill>
              <a:schemeClr val="bg1"/>
            </a:solidFill>
          </a:endParaRPr>
        </a:p>
      </dgm:t>
    </dgm:pt>
    <dgm:pt modelId="{C1607D04-CB88-4B9C-9189-0CD6A0849D41}" type="parTrans" cxnId="{4853F529-8814-4A46-BF9A-B54C6905A886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7CA52AE1-AC07-4F46-A03E-8A06CDC11B4F}" type="sibTrans" cxnId="{4853F529-8814-4A46-BF9A-B54C6905A886}">
      <dgm:prSet/>
      <dgm:spPr/>
      <dgm:t>
        <a:bodyPr/>
        <a:lstStyle/>
        <a:p>
          <a:endParaRPr lang="ru-RU"/>
        </a:p>
      </dgm:t>
    </dgm:pt>
    <dgm:pt modelId="{9F0889D8-71C5-4EC8-A61D-8112C5C2C8B3}">
      <dgm:prSet custT="1"/>
      <dgm:spPr>
        <a:solidFill>
          <a:srgbClr val="DC58C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4.Пропевание</a:t>
          </a:r>
        </a:p>
        <a:p>
          <a:r>
            <a:rPr lang="ru-RU" sz="1800" b="1" dirty="0" smtClean="0">
              <a:solidFill>
                <a:schemeClr val="bg1"/>
              </a:solidFill>
            </a:rPr>
            <a:t>целебных</a:t>
          </a:r>
        </a:p>
        <a:p>
          <a:r>
            <a:rPr lang="ru-RU" sz="1800" b="1" dirty="0" smtClean="0">
              <a:solidFill>
                <a:schemeClr val="bg1"/>
              </a:solidFill>
            </a:rPr>
            <a:t>нот</a:t>
          </a:r>
          <a:endParaRPr lang="ru-RU" sz="1800" b="1" dirty="0">
            <a:solidFill>
              <a:schemeClr val="bg1"/>
            </a:solidFill>
          </a:endParaRPr>
        </a:p>
      </dgm:t>
    </dgm:pt>
    <dgm:pt modelId="{A1AD3861-A939-4A1B-9A8B-F445545B8C0D}" type="parTrans" cxnId="{64CF07AD-C196-414F-BA23-09231E2D36D0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B7B8F3FF-B731-47CC-B148-EE9A00DF91AE}" type="sibTrans" cxnId="{64CF07AD-C196-414F-BA23-09231E2D36D0}">
      <dgm:prSet/>
      <dgm:spPr/>
      <dgm:t>
        <a:bodyPr/>
        <a:lstStyle/>
        <a:p>
          <a:endParaRPr lang="ru-RU"/>
        </a:p>
      </dgm:t>
    </dgm:pt>
    <dgm:pt modelId="{087EAE29-5BDA-4EE1-8E0F-6A1C2931D7A9}">
      <dgm:prSet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3.Пропевание</a:t>
          </a:r>
        </a:p>
        <a:p>
          <a:r>
            <a:rPr lang="ru-RU" sz="1800" b="1" dirty="0" smtClean="0">
              <a:solidFill>
                <a:schemeClr val="bg1"/>
              </a:solidFill>
            </a:rPr>
            <a:t>гласных</a:t>
          </a:r>
        </a:p>
        <a:p>
          <a:r>
            <a:rPr lang="ru-RU" sz="1800" b="1" dirty="0" smtClean="0">
              <a:solidFill>
                <a:schemeClr val="bg1"/>
              </a:solidFill>
            </a:rPr>
            <a:t>звуков</a:t>
          </a:r>
          <a:endParaRPr lang="ru-RU" sz="1800" b="1" dirty="0">
            <a:solidFill>
              <a:schemeClr val="bg1"/>
            </a:solidFill>
          </a:endParaRPr>
        </a:p>
      </dgm:t>
    </dgm:pt>
    <dgm:pt modelId="{B08112A1-0E0D-4C68-8BB7-CEBCE05A6870}" type="parTrans" cxnId="{23760B60-A3A7-4036-80D4-905EA259B7A1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7364B283-9D9B-4F47-9724-A9B59FE03616}" type="sibTrans" cxnId="{23760B60-A3A7-4036-80D4-905EA259B7A1}">
      <dgm:prSet/>
      <dgm:spPr/>
      <dgm:t>
        <a:bodyPr/>
        <a:lstStyle/>
        <a:p>
          <a:endParaRPr lang="ru-RU"/>
        </a:p>
      </dgm:t>
    </dgm:pt>
    <dgm:pt modelId="{1385AF7F-9479-458C-BC97-32F20E5484F5}">
      <dgm:prSet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2.Лечебные</a:t>
          </a:r>
        </a:p>
        <a:p>
          <a:r>
            <a:rPr lang="ru-RU" sz="1800" b="1" dirty="0" smtClean="0">
              <a:solidFill>
                <a:schemeClr val="bg1"/>
              </a:solidFill>
            </a:rPr>
            <a:t>музыкальные</a:t>
          </a:r>
        </a:p>
        <a:p>
          <a:r>
            <a:rPr lang="ru-RU" sz="1800" b="1" dirty="0" smtClean="0">
              <a:solidFill>
                <a:schemeClr val="bg1"/>
              </a:solidFill>
            </a:rPr>
            <a:t>инструменты</a:t>
          </a:r>
          <a:endParaRPr lang="ru-RU" sz="1800" b="1" dirty="0">
            <a:solidFill>
              <a:schemeClr val="bg1"/>
            </a:solidFill>
          </a:endParaRPr>
        </a:p>
      </dgm:t>
    </dgm:pt>
    <dgm:pt modelId="{ADA7B915-13ED-41FE-A5BC-B814E315FDB4}" type="parTrans" cxnId="{AD7A1C30-36C6-4624-9867-0FB1C7F02B8E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A035AB32-1E1F-4F23-90E7-0E782857682D}" type="sibTrans" cxnId="{AD7A1C30-36C6-4624-9867-0FB1C7F02B8E}">
      <dgm:prSet/>
      <dgm:spPr/>
      <dgm:t>
        <a:bodyPr/>
        <a:lstStyle/>
        <a:p>
          <a:endParaRPr lang="ru-RU"/>
        </a:p>
      </dgm:t>
    </dgm:pt>
    <dgm:pt modelId="{61EF38E7-B702-4322-A9E8-72EE7D19F502}" type="pres">
      <dgm:prSet presAssocID="{B85FB03D-D0A0-4020-B219-F4E4B94A3B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229766-E6E9-4534-9DF2-B23C2E98D2F7}" type="pres">
      <dgm:prSet presAssocID="{EEF6794F-9059-4962-A506-55C4F9A1B82D}" presName="centerShape" presStyleLbl="node0" presStyleIdx="0" presStyleCnt="1" custScaleX="227300" custScaleY="104181"/>
      <dgm:spPr/>
      <dgm:t>
        <a:bodyPr/>
        <a:lstStyle/>
        <a:p>
          <a:endParaRPr lang="ru-RU"/>
        </a:p>
      </dgm:t>
    </dgm:pt>
    <dgm:pt modelId="{A4B59421-E689-475B-9549-5030C1CD3850}" type="pres">
      <dgm:prSet presAssocID="{8A36FFB9-667E-4500-A06B-C417242B0400}" presName="parTrans" presStyleLbl="sibTrans2D1" presStyleIdx="0" presStyleCnt="12" custAng="10458489" custFlipVert="1" custScaleY="55029" custLinFactNeighborX="8020" custLinFactNeighborY="10206"/>
      <dgm:spPr/>
      <dgm:t>
        <a:bodyPr/>
        <a:lstStyle/>
        <a:p>
          <a:endParaRPr lang="ru-RU"/>
        </a:p>
      </dgm:t>
    </dgm:pt>
    <dgm:pt modelId="{A72DCAAE-7C19-490C-B2B7-CCE8251AED78}" type="pres">
      <dgm:prSet presAssocID="{8A36FFB9-667E-4500-A06B-C417242B0400}" presName="connectorText" presStyleLbl="sibTrans2D1" presStyleIdx="0" presStyleCnt="12"/>
      <dgm:spPr/>
      <dgm:t>
        <a:bodyPr/>
        <a:lstStyle/>
        <a:p>
          <a:endParaRPr lang="ru-RU"/>
        </a:p>
      </dgm:t>
    </dgm:pt>
    <dgm:pt modelId="{E3B9A81D-FF4E-4FA2-A06D-6B85A273EFBA}" type="pres">
      <dgm:prSet presAssocID="{2B6AD86D-2353-4494-9C39-8B7629099515}" presName="node" presStyleLbl="node1" presStyleIdx="0" presStyleCnt="12" custScaleX="222253" custRadScaleRad="101047" custRadScaleInc="14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78135-9BFA-4228-BFA9-5A5D379199AA}" type="pres">
      <dgm:prSet presAssocID="{DAFC7384-6DF8-4A73-BE07-96347C96F3E5}" presName="parTrans" presStyleLbl="sibTrans2D1" presStyleIdx="1" presStyleCnt="12" custScaleY="53435"/>
      <dgm:spPr/>
      <dgm:t>
        <a:bodyPr/>
        <a:lstStyle/>
        <a:p>
          <a:endParaRPr lang="ru-RU"/>
        </a:p>
      </dgm:t>
    </dgm:pt>
    <dgm:pt modelId="{AC831C66-83B3-4A30-A12E-351CB1050B50}" type="pres">
      <dgm:prSet presAssocID="{DAFC7384-6DF8-4A73-BE07-96347C96F3E5}" presName="connectorText" presStyleLbl="sibTrans2D1" presStyleIdx="1" presStyleCnt="12"/>
      <dgm:spPr/>
      <dgm:t>
        <a:bodyPr/>
        <a:lstStyle/>
        <a:p>
          <a:endParaRPr lang="ru-RU"/>
        </a:p>
      </dgm:t>
    </dgm:pt>
    <dgm:pt modelId="{A38C3CB7-1496-4251-9058-CE80FE54D0F0}" type="pres">
      <dgm:prSet presAssocID="{001710AF-C0CE-4388-AAB7-202D52E59391}" presName="node" presStyleLbl="node1" presStyleIdx="1" presStyleCnt="12" custScaleX="241652" custRadScaleRad="141299" custRadScaleInc="95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0E3C3-F394-4961-8AF7-49F99BD34DD7}" type="pres">
      <dgm:prSet presAssocID="{ADA7B915-13ED-41FE-A5BC-B814E315FDB4}" presName="parTrans" presStyleLbl="sibTrans2D1" presStyleIdx="2" presStyleCnt="12" custScaleY="53366"/>
      <dgm:spPr/>
      <dgm:t>
        <a:bodyPr/>
        <a:lstStyle/>
        <a:p>
          <a:endParaRPr lang="ru-RU"/>
        </a:p>
      </dgm:t>
    </dgm:pt>
    <dgm:pt modelId="{97F10539-F032-42A2-A771-9C10180ECC92}" type="pres">
      <dgm:prSet presAssocID="{ADA7B915-13ED-41FE-A5BC-B814E315FDB4}" presName="connectorText" presStyleLbl="sibTrans2D1" presStyleIdx="2" presStyleCnt="12"/>
      <dgm:spPr/>
      <dgm:t>
        <a:bodyPr/>
        <a:lstStyle/>
        <a:p>
          <a:endParaRPr lang="ru-RU"/>
        </a:p>
      </dgm:t>
    </dgm:pt>
    <dgm:pt modelId="{0F953D4C-EC2F-4363-B796-ABEB9EE83F2F}" type="pres">
      <dgm:prSet presAssocID="{1385AF7F-9479-458C-BC97-32F20E5484F5}" presName="node" presStyleLbl="node1" presStyleIdx="2" presStyleCnt="12" custScaleX="199219" custRadScaleRad="146481" custRadScaleInc="6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74B9C-0C54-413A-B1B5-132AA015AB41}" type="pres">
      <dgm:prSet presAssocID="{B08112A1-0E0D-4C68-8BB7-CEBCE05A6870}" presName="parTrans" presStyleLbl="sibTrans2D1" presStyleIdx="3" presStyleCnt="12" custScaleX="79640" custScaleY="66859"/>
      <dgm:spPr/>
      <dgm:t>
        <a:bodyPr/>
        <a:lstStyle/>
        <a:p>
          <a:endParaRPr lang="ru-RU"/>
        </a:p>
      </dgm:t>
    </dgm:pt>
    <dgm:pt modelId="{31F39821-C693-43BA-9871-4DBE2A3CD253}" type="pres">
      <dgm:prSet presAssocID="{B08112A1-0E0D-4C68-8BB7-CEBCE05A6870}" presName="connectorText" presStyleLbl="sibTrans2D1" presStyleIdx="3" presStyleCnt="12"/>
      <dgm:spPr/>
      <dgm:t>
        <a:bodyPr/>
        <a:lstStyle/>
        <a:p>
          <a:endParaRPr lang="ru-RU"/>
        </a:p>
      </dgm:t>
    </dgm:pt>
    <dgm:pt modelId="{6CF31CAC-AC7C-48C8-B5C6-383AA0FBA47B}" type="pres">
      <dgm:prSet presAssocID="{087EAE29-5BDA-4EE1-8E0F-6A1C2931D7A9}" presName="node" presStyleLbl="node1" presStyleIdx="3" presStyleCnt="12" custScaleX="201111" custRadScaleRad="138004" custRadScaleInc="7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08020-19A5-45B3-AFA3-F2087AEED045}" type="pres">
      <dgm:prSet presAssocID="{A1AD3861-A939-4A1B-9A8B-F445545B8C0D}" presName="parTrans" presStyleLbl="sibTrans2D1" presStyleIdx="4" presStyleCnt="12" custScaleY="66988"/>
      <dgm:spPr/>
      <dgm:t>
        <a:bodyPr/>
        <a:lstStyle/>
        <a:p>
          <a:endParaRPr lang="ru-RU"/>
        </a:p>
      </dgm:t>
    </dgm:pt>
    <dgm:pt modelId="{2188CB01-C5B0-46C6-B50B-74A2CEE0F300}" type="pres">
      <dgm:prSet presAssocID="{A1AD3861-A939-4A1B-9A8B-F445545B8C0D}" presName="connectorText" presStyleLbl="sibTrans2D1" presStyleIdx="4" presStyleCnt="12"/>
      <dgm:spPr/>
      <dgm:t>
        <a:bodyPr/>
        <a:lstStyle/>
        <a:p>
          <a:endParaRPr lang="ru-RU"/>
        </a:p>
      </dgm:t>
    </dgm:pt>
    <dgm:pt modelId="{9FAF3D34-3151-4EBE-BC93-95933E9CA0C0}" type="pres">
      <dgm:prSet presAssocID="{9F0889D8-71C5-4EC8-A61D-8112C5C2C8B3}" presName="node" presStyleLbl="node1" presStyleIdx="4" presStyleCnt="12" custScaleX="203688" custRadScaleRad="147437" custRadScaleInc="-62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51E8F-9173-4C12-A460-1B01DE32A176}" type="pres">
      <dgm:prSet presAssocID="{C1607D04-CB88-4B9C-9189-0CD6A0849D41}" presName="parTrans" presStyleLbl="sibTrans2D1" presStyleIdx="5" presStyleCnt="12" custScaleY="69393" custLinFactNeighborX="-493" custLinFactNeighborY="-6317"/>
      <dgm:spPr/>
      <dgm:t>
        <a:bodyPr/>
        <a:lstStyle/>
        <a:p>
          <a:endParaRPr lang="ru-RU"/>
        </a:p>
      </dgm:t>
    </dgm:pt>
    <dgm:pt modelId="{98566871-BBCC-45A0-9DB0-8F0D65B3DC49}" type="pres">
      <dgm:prSet presAssocID="{C1607D04-CB88-4B9C-9189-0CD6A0849D41}" presName="connectorText" presStyleLbl="sibTrans2D1" presStyleIdx="5" presStyleCnt="12"/>
      <dgm:spPr/>
      <dgm:t>
        <a:bodyPr/>
        <a:lstStyle/>
        <a:p>
          <a:endParaRPr lang="ru-RU"/>
        </a:p>
      </dgm:t>
    </dgm:pt>
    <dgm:pt modelId="{6D2A2344-4402-4F22-9F67-369CD2C37165}" type="pres">
      <dgm:prSet presAssocID="{C37D3BC1-61C0-4A5D-AFB6-5E82E99268E3}" presName="node" presStyleLbl="node1" presStyleIdx="5" presStyleCnt="12" custScaleX="246509" custRadScaleRad="140298" custRadScaleInc="-111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9673C-2D54-408C-A5CF-9F6A63622AD5}" type="pres">
      <dgm:prSet presAssocID="{19B853A1-1D8B-45A4-9E51-9D158D503C78}" presName="parTrans" presStyleLbl="sibTrans2D1" presStyleIdx="6" presStyleCnt="12" custScaleY="61692"/>
      <dgm:spPr/>
      <dgm:t>
        <a:bodyPr/>
        <a:lstStyle/>
        <a:p>
          <a:endParaRPr lang="ru-RU"/>
        </a:p>
      </dgm:t>
    </dgm:pt>
    <dgm:pt modelId="{C7D3EDFB-BE72-410D-9ADB-16EB08832E43}" type="pres">
      <dgm:prSet presAssocID="{19B853A1-1D8B-45A4-9E51-9D158D503C78}" presName="connectorText" presStyleLbl="sibTrans2D1" presStyleIdx="6" presStyleCnt="12"/>
      <dgm:spPr/>
      <dgm:t>
        <a:bodyPr/>
        <a:lstStyle/>
        <a:p>
          <a:endParaRPr lang="ru-RU"/>
        </a:p>
      </dgm:t>
    </dgm:pt>
    <dgm:pt modelId="{FBE689C6-7F88-4650-BD09-E707906C5920}" type="pres">
      <dgm:prSet presAssocID="{E93893F4-0962-4E62-9D2E-13EBAD433998}" presName="node" presStyleLbl="node1" presStyleIdx="6" presStyleCnt="12" custScaleX="246411" custRadScaleRad="98823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B17C-681C-47B6-98A3-961363EC9065}" type="pres">
      <dgm:prSet presAssocID="{4E5B7EB8-2B5F-4AC3-BB0D-85DE4143BA76}" presName="parTrans" presStyleLbl="sibTrans2D1" presStyleIdx="7" presStyleCnt="12" custScaleY="54515" custLinFactNeighborX="-2493" custLinFactNeighborY="-5824"/>
      <dgm:spPr/>
      <dgm:t>
        <a:bodyPr/>
        <a:lstStyle/>
        <a:p>
          <a:endParaRPr lang="ru-RU"/>
        </a:p>
      </dgm:t>
    </dgm:pt>
    <dgm:pt modelId="{1B0005DE-D3BA-4EC4-8B50-EF53A4317478}" type="pres">
      <dgm:prSet presAssocID="{4E5B7EB8-2B5F-4AC3-BB0D-85DE4143BA76}" presName="connectorText" presStyleLbl="sibTrans2D1" presStyleIdx="7" presStyleCnt="12"/>
      <dgm:spPr/>
      <dgm:t>
        <a:bodyPr/>
        <a:lstStyle/>
        <a:p>
          <a:endParaRPr lang="ru-RU"/>
        </a:p>
      </dgm:t>
    </dgm:pt>
    <dgm:pt modelId="{BE17F7C0-3348-4CFA-809A-631097E61877}" type="pres">
      <dgm:prSet presAssocID="{98D8A1DC-3AFF-4B8B-96D6-170ED5FC009B}" presName="node" presStyleLbl="node1" presStyleIdx="7" presStyleCnt="12" custScaleX="254436" custRadScaleRad="141148" custRadScaleInc="114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3CE6B-9212-4627-B5DC-820EBF6DCD62}" type="pres">
      <dgm:prSet presAssocID="{19D844B3-8676-4094-B806-44C2D155967F}" presName="parTrans" presStyleLbl="sibTrans2D1" presStyleIdx="8" presStyleCnt="12" custScaleY="55296"/>
      <dgm:spPr/>
      <dgm:t>
        <a:bodyPr/>
        <a:lstStyle/>
        <a:p>
          <a:endParaRPr lang="ru-RU"/>
        </a:p>
      </dgm:t>
    </dgm:pt>
    <dgm:pt modelId="{420504CA-2EB5-4020-9369-E81D0F43381F}" type="pres">
      <dgm:prSet presAssocID="{19D844B3-8676-4094-B806-44C2D155967F}" presName="connectorText" presStyleLbl="sibTrans2D1" presStyleIdx="8" presStyleCnt="12"/>
      <dgm:spPr/>
      <dgm:t>
        <a:bodyPr/>
        <a:lstStyle/>
        <a:p>
          <a:endParaRPr lang="ru-RU"/>
        </a:p>
      </dgm:t>
    </dgm:pt>
    <dgm:pt modelId="{887FE4E1-435C-4302-9FEE-CB68B01F3EFC}" type="pres">
      <dgm:prSet presAssocID="{AE33ECD5-850F-4CA4-92C2-FD0D491A4C0C}" presName="node" presStyleLbl="node1" presStyleIdx="8" presStyleCnt="12" custScaleX="199212" custRadScaleRad="126951" custRadScaleInc="5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F8167-5AAD-4574-BBD9-662D7D316358}" type="pres">
      <dgm:prSet presAssocID="{01199538-DBB2-4BF4-9D06-55496FA8C913}" presName="parTrans" presStyleLbl="sibTrans2D1" presStyleIdx="9" presStyleCnt="12" custScaleX="115646" custScaleY="61734"/>
      <dgm:spPr/>
      <dgm:t>
        <a:bodyPr/>
        <a:lstStyle/>
        <a:p>
          <a:endParaRPr lang="ru-RU"/>
        </a:p>
      </dgm:t>
    </dgm:pt>
    <dgm:pt modelId="{03417361-73AE-4A98-9207-084D5210C5A5}" type="pres">
      <dgm:prSet presAssocID="{01199538-DBB2-4BF4-9D06-55496FA8C913}" presName="connectorText" presStyleLbl="sibTrans2D1" presStyleIdx="9" presStyleCnt="12"/>
      <dgm:spPr/>
      <dgm:t>
        <a:bodyPr/>
        <a:lstStyle/>
        <a:p>
          <a:endParaRPr lang="ru-RU"/>
        </a:p>
      </dgm:t>
    </dgm:pt>
    <dgm:pt modelId="{868297EB-EDCC-48BB-A447-B54DA23594A3}" type="pres">
      <dgm:prSet presAssocID="{D9DAEEB9-6F09-4FEF-B4DC-4B95A610D1C9}" presName="node" presStyleLbl="node1" presStyleIdx="9" presStyleCnt="12" custScaleX="211431" custRadScaleRad="121093" custRadScaleInc="7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E56C1-16CE-4C54-A6C2-FC94760AC3D6}" type="pres">
      <dgm:prSet presAssocID="{B4DFB76F-926C-4434-B41C-1E7B5CD4F63E}" presName="parTrans" presStyleLbl="sibTrans2D1" presStyleIdx="10" presStyleCnt="12" custScaleY="59554" custLinFactNeighborX="720" custLinFactNeighborY="-13953"/>
      <dgm:spPr/>
      <dgm:t>
        <a:bodyPr/>
        <a:lstStyle/>
        <a:p>
          <a:endParaRPr lang="ru-RU"/>
        </a:p>
      </dgm:t>
    </dgm:pt>
    <dgm:pt modelId="{D7CDF67F-8C8A-4D0A-9249-526757CA082F}" type="pres">
      <dgm:prSet presAssocID="{B4DFB76F-926C-4434-B41C-1E7B5CD4F63E}" presName="connectorText" presStyleLbl="sibTrans2D1" presStyleIdx="10" presStyleCnt="12"/>
      <dgm:spPr/>
      <dgm:t>
        <a:bodyPr/>
        <a:lstStyle/>
        <a:p>
          <a:endParaRPr lang="ru-RU"/>
        </a:p>
      </dgm:t>
    </dgm:pt>
    <dgm:pt modelId="{F801E368-EB5A-4FBD-BD1F-3BDC0DCF20EA}" type="pres">
      <dgm:prSet presAssocID="{CFA4D36E-046D-4AFF-9F46-7BA093791930}" presName="node" presStyleLbl="node1" presStyleIdx="10" presStyleCnt="12" custScaleX="238318" custRadScaleRad="127369" custRadScaleInc="-40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ADDFC-3023-4564-B8A5-C1ED70C0FCC3}" type="pres">
      <dgm:prSet presAssocID="{62460CBE-00CF-4F3E-B24C-A68FEE375D9B}" presName="parTrans" presStyleLbl="sibTrans2D1" presStyleIdx="11" presStyleCnt="12" custScaleY="62871"/>
      <dgm:spPr/>
      <dgm:t>
        <a:bodyPr/>
        <a:lstStyle/>
        <a:p>
          <a:endParaRPr lang="ru-RU"/>
        </a:p>
      </dgm:t>
    </dgm:pt>
    <dgm:pt modelId="{2C756111-9C9D-4A44-80BC-7E7C686A2804}" type="pres">
      <dgm:prSet presAssocID="{62460CBE-00CF-4F3E-B24C-A68FEE375D9B}" presName="connectorText" presStyleLbl="sibTrans2D1" presStyleIdx="11" presStyleCnt="12"/>
      <dgm:spPr/>
      <dgm:t>
        <a:bodyPr/>
        <a:lstStyle/>
        <a:p>
          <a:endParaRPr lang="ru-RU"/>
        </a:p>
      </dgm:t>
    </dgm:pt>
    <dgm:pt modelId="{EC3EA940-4187-40B2-896A-16D9E6F6D99C}" type="pres">
      <dgm:prSet presAssocID="{55E2FBB1-2181-47E6-BE09-F8855EA61EEC}" presName="node" presStyleLbl="node1" presStyleIdx="11" presStyleCnt="12" custScaleX="268800" custScaleY="100973" custRadScaleRad="138891" custRadScaleInc="-89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CDEB2-F900-4F66-BA8F-241549B55073}" type="presOf" srcId="{C37D3BC1-61C0-4A5D-AFB6-5E82E99268E3}" destId="{6D2A2344-4402-4F22-9F67-369CD2C37165}" srcOrd="0" destOrd="0" presId="urn:microsoft.com/office/officeart/2005/8/layout/radial5"/>
    <dgm:cxn modelId="{64CF07AD-C196-414F-BA23-09231E2D36D0}" srcId="{EEF6794F-9059-4962-A506-55C4F9A1B82D}" destId="{9F0889D8-71C5-4EC8-A61D-8112C5C2C8B3}" srcOrd="4" destOrd="0" parTransId="{A1AD3861-A939-4A1B-9A8B-F445545B8C0D}" sibTransId="{B7B8F3FF-B731-47CC-B148-EE9A00DF91AE}"/>
    <dgm:cxn modelId="{09EDDB4F-3847-4E8C-A8D2-7DE835D00F96}" type="presOf" srcId="{19D844B3-8676-4094-B806-44C2D155967F}" destId="{79B3CE6B-9212-4627-B5DC-820EBF6DCD62}" srcOrd="0" destOrd="0" presId="urn:microsoft.com/office/officeart/2005/8/layout/radial5"/>
    <dgm:cxn modelId="{FEE00567-4FF5-4D8D-9404-B712E84DB25B}" type="presOf" srcId="{2B6AD86D-2353-4494-9C39-8B7629099515}" destId="{E3B9A81D-FF4E-4FA2-A06D-6B85A273EFBA}" srcOrd="0" destOrd="0" presId="urn:microsoft.com/office/officeart/2005/8/layout/radial5"/>
    <dgm:cxn modelId="{65022285-FFBA-451A-8126-6AE60C8235B9}" srcId="{B85FB03D-D0A0-4020-B219-F4E4B94A3B74}" destId="{EEF6794F-9059-4962-A506-55C4F9A1B82D}" srcOrd="0" destOrd="0" parTransId="{33BB9EE7-23E2-4E01-A2EA-C7A28B6A1EA3}" sibTransId="{DC62A86B-DF50-4B71-B31F-AE7A013CFCBD}"/>
    <dgm:cxn modelId="{E106B28B-151B-4BF5-8F49-5E6FCDE7E467}" type="presOf" srcId="{B4DFB76F-926C-4434-B41C-1E7B5CD4F63E}" destId="{D7CDF67F-8C8A-4D0A-9249-526757CA082F}" srcOrd="1" destOrd="0" presId="urn:microsoft.com/office/officeart/2005/8/layout/radial5"/>
    <dgm:cxn modelId="{D7885D6D-2A15-4BB6-8E19-7F9A6625E458}" type="presOf" srcId="{B85FB03D-D0A0-4020-B219-F4E4B94A3B74}" destId="{61EF38E7-B702-4322-A9E8-72EE7D19F502}" srcOrd="0" destOrd="0" presId="urn:microsoft.com/office/officeart/2005/8/layout/radial5"/>
    <dgm:cxn modelId="{EC69C229-1706-4585-A008-0F1F5422F9A7}" srcId="{EEF6794F-9059-4962-A506-55C4F9A1B82D}" destId="{AE33ECD5-850F-4CA4-92C2-FD0D491A4C0C}" srcOrd="8" destOrd="0" parTransId="{19D844B3-8676-4094-B806-44C2D155967F}" sibTransId="{46628E1E-CE6E-48CE-935D-F2F1C22816E7}"/>
    <dgm:cxn modelId="{AD7A1C30-36C6-4624-9867-0FB1C7F02B8E}" srcId="{EEF6794F-9059-4962-A506-55C4F9A1B82D}" destId="{1385AF7F-9479-458C-BC97-32F20E5484F5}" srcOrd="2" destOrd="0" parTransId="{ADA7B915-13ED-41FE-A5BC-B814E315FDB4}" sibTransId="{A035AB32-1E1F-4F23-90E7-0E782857682D}"/>
    <dgm:cxn modelId="{B1979096-22CA-478B-BEA2-E2115E60C5EF}" type="presOf" srcId="{A1AD3861-A939-4A1B-9A8B-F445545B8C0D}" destId="{97008020-19A5-45B3-AFA3-F2087AEED045}" srcOrd="0" destOrd="0" presId="urn:microsoft.com/office/officeart/2005/8/layout/radial5"/>
    <dgm:cxn modelId="{175FA83E-E2F7-479F-9D46-2DD77FC3E560}" type="presOf" srcId="{8A36FFB9-667E-4500-A06B-C417242B0400}" destId="{A4B59421-E689-475B-9549-5030C1CD3850}" srcOrd="0" destOrd="0" presId="urn:microsoft.com/office/officeart/2005/8/layout/radial5"/>
    <dgm:cxn modelId="{21CD851B-049D-4053-9033-98473722A33B}" type="presOf" srcId="{D9DAEEB9-6F09-4FEF-B4DC-4B95A610D1C9}" destId="{868297EB-EDCC-48BB-A447-B54DA23594A3}" srcOrd="0" destOrd="0" presId="urn:microsoft.com/office/officeart/2005/8/layout/radial5"/>
    <dgm:cxn modelId="{BD99962A-91DE-4C04-8008-430F2D060C45}" type="presOf" srcId="{DAFC7384-6DF8-4A73-BE07-96347C96F3E5}" destId="{6DC78135-9BFA-4228-BFA9-5A5D379199AA}" srcOrd="0" destOrd="0" presId="urn:microsoft.com/office/officeart/2005/8/layout/radial5"/>
    <dgm:cxn modelId="{31C784E3-E571-44AE-920B-F1FDE985A95D}" type="presOf" srcId="{19B853A1-1D8B-45A4-9E51-9D158D503C78}" destId="{C7D3EDFB-BE72-410D-9ADB-16EB08832E43}" srcOrd="1" destOrd="0" presId="urn:microsoft.com/office/officeart/2005/8/layout/radial5"/>
    <dgm:cxn modelId="{0C506DD2-810A-4FD1-B833-AAA0341D4F76}" type="presOf" srcId="{C1607D04-CB88-4B9C-9189-0CD6A0849D41}" destId="{AAC51E8F-9173-4C12-A460-1B01DE32A176}" srcOrd="0" destOrd="0" presId="urn:microsoft.com/office/officeart/2005/8/layout/radial5"/>
    <dgm:cxn modelId="{0B32C433-1575-416F-AE8A-515995D6A324}" type="presOf" srcId="{DAFC7384-6DF8-4A73-BE07-96347C96F3E5}" destId="{AC831C66-83B3-4A30-A12E-351CB1050B50}" srcOrd="1" destOrd="0" presId="urn:microsoft.com/office/officeart/2005/8/layout/radial5"/>
    <dgm:cxn modelId="{1503AB5F-8539-47EA-ADC3-4537D799AB73}" srcId="{EEF6794F-9059-4962-A506-55C4F9A1B82D}" destId="{98D8A1DC-3AFF-4B8B-96D6-170ED5FC009B}" srcOrd="7" destOrd="0" parTransId="{4E5B7EB8-2B5F-4AC3-BB0D-85DE4143BA76}" sibTransId="{C40CF49E-BE9A-4DD9-A0EA-B1D4DD05F9F8}"/>
    <dgm:cxn modelId="{8577A25C-A721-4DDC-A56C-F5BCE3594923}" type="presOf" srcId="{9F0889D8-71C5-4EC8-A61D-8112C5C2C8B3}" destId="{9FAF3D34-3151-4EBE-BC93-95933E9CA0C0}" srcOrd="0" destOrd="0" presId="urn:microsoft.com/office/officeart/2005/8/layout/radial5"/>
    <dgm:cxn modelId="{17631728-1BDF-4D78-8805-6B8EB340C7CD}" type="presOf" srcId="{1385AF7F-9479-458C-BC97-32F20E5484F5}" destId="{0F953D4C-EC2F-4363-B796-ABEB9EE83F2F}" srcOrd="0" destOrd="0" presId="urn:microsoft.com/office/officeart/2005/8/layout/radial5"/>
    <dgm:cxn modelId="{4FC02241-EB61-48CE-837B-051B0DAF3F97}" type="presOf" srcId="{E93893F4-0962-4E62-9D2E-13EBAD433998}" destId="{FBE689C6-7F88-4650-BD09-E707906C5920}" srcOrd="0" destOrd="0" presId="urn:microsoft.com/office/officeart/2005/8/layout/radial5"/>
    <dgm:cxn modelId="{2256F488-BA04-4DBD-B740-941297345135}" type="presOf" srcId="{55E2FBB1-2181-47E6-BE09-F8855EA61EEC}" destId="{EC3EA940-4187-40B2-896A-16D9E6F6D99C}" srcOrd="0" destOrd="0" presId="urn:microsoft.com/office/officeart/2005/8/layout/radial5"/>
    <dgm:cxn modelId="{2A884DE1-F347-4AAE-981B-EC623FF2DD05}" type="presOf" srcId="{B08112A1-0E0D-4C68-8BB7-CEBCE05A6870}" destId="{33C74B9C-0C54-413A-B1B5-132AA015AB41}" srcOrd="0" destOrd="0" presId="urn:microsoft.com/office/officeart/2005/8/layout/radial5"/>
    <dgm:cxn modelId="{D0B6F182-121C-489A-972C-EF54521C2E6B}" type="presOf" srcId="{EEF6794F-9059-4962-A506-55C4F9A1B82D}" destId="{FC229766-E6E9-4534-9DF2-B23C2E98D2F7}" srcOrd="0" destOrd="0" presId="urn:microsoft.com/office/officeart/2005/8/layout/radial5"/>
    <dgm:cxn modelId="{BC0669F5-38AE-4C93-8018-8D5A8F8F9612}" type="presOf" srcId="{4E5B7EB8-2B5F-4AC3-BB0D-85DE4143BA76}" destId="{1B0005DE-D3BA-4EC4-8B50-EF53A4317478}" srcOrd="1" destOrd="0" presId="urn:microsoft.com/office/officeart/2005/8/layout/radial5"/>
    <dgm:cxn modelId="{2AA96A5B-CF65-4E48-828B-D78B9E44ECB3}" type="presOf" srcId="{B08112A1-0E0D-4C68-8BB7-CEBCE05A6870}" destId="{31F39821-C693-43BA-9871-4DBE2A3CD253}" srcOrd="1" destOrd="0" presId="urn:microsoft.com/office/officeart/2005/8/layout/radial5"/>
    <dgm:cxn modelId="{A8677F03-3EAA-43C7-AF51-905FB8B0244C}" type="presOf" srcId="{98D8A1DC-3AFF-4B8B-96D6-170ED5FC009B}" destId="{BE17F7C0-3348-4CFA-809A-631097E61877}" srcOrd="0" destOrd="0" presId="urn:microsoft.com/office/officeart/2005/8/layout/radial5"/>
    <dgm:cxn modelId="{C6C862A4-8288-48D0-9278-2451C4A69183}" srcId="{EEF6794F-9059-4962-A506-55C4F9A1B82D}" destId="{CFA4D36E-046D-4AFF-9F46-7BA093791930}" srcOrd="10" destOrd="0" parTransId="{B4DFB76F-926C-4434-B41C-1E7B5CD4F63E}" sibTransId="{788CF412-C52A-430D-9D21-BFE46CF35CE7}"/>
    <dgm:cxn modelId="{BC0B53CC-AAA6-4E9B-930E-2F2BA15F2AEE}" type="presOf" srcId="{ADA7B915-13ED-41FE-A5BC-B814E315FDB4}" destId="{EFE0E3C3-F394-4961-8AF7-49F99BD34DD7}" srcOrd="0" destOrd="0" presId="urn:microsoft.com/office/officeart/2005/8/layout/radial5"/>
    <dgm:cxn modelId="{8944E05D-8599-4FEC-8850-4A9D3EB1E7EA}" type="presOf" srcId="{62460CBE-00CF-4F3E-B24C-A68FEE375D9B}" destId="{2C756111-9C9D-4A44-80BC-7E7C686A2804}" srcOrd="1" destOrd="0" presId="urn:microsoft.com/office/officeart/2005/8/layout/radial5"/>
    <dgm:cxn modelId="{D1CB33D3-4D31-45C7-A128-3E77B59CBE4F}" type="presOf" srcId="{19B853A1-1D8B-45A4-9E51-9D158D503C78}" destId="{1A49673C-2D54-408C-A5CF-9F6A63622AD5}" srcOrd="0" destOrd="0" presId="urn:microsoft.com/office/officeart/2005/8/layout/radial5"/>
    <dgm:cxn modelId="{39C22339-E911-4FFC-9A20-49882CC76F94}" type="presOf" srcId="{19D844B3-8676-4094-B806-44C2D155967F}" destId="{420504CA-2EB5-4020-9369-E81D0F43381F}" srcOrd="1" destOrd="0" presId="urn:microsoft.com/office/officeart/2005/8/layout/radial5"/>
    <dgm:cxn modelId="{9D745408-CF58-4FEE-8F44-9DAB4F483AB6}" srcId="{EEF6794F-9059-4962-A506-55C4F9A1B82D}" destId="{55E2FBB1-2181-47E6-BE09-F8855EA61EEC}" srcOrd="11" destOrd="0" parTransId="{62460CBE-00CF-4F3E-B24C-A68FEE375D9B}" sibTransId="{66852DB5-A33B-48C0-BF38-70DD9CEA1896}"/>
    <dgm:cxn modelId="{BF1E8254-5F5A-4A3A-BFF2-12717D420824}" type="presOf" srcId="{4E5B7EB8-2B5F-4AC3-BB0D-85DE4143BA76}" destId="{D2C2B17C-681C-47B6-98A3-961363EC9065}" srcOrd="0" destOrd="0" presId="urn:microsoft.com/office/officeart/2005/8/layout/radial5"/>
    <dgm:cxn modelId="{98C9382C-BE3B-4054-A42C-6C9CA841ECD4}" srcId="{EEF6794F-9059-4962-A506-55C4F9A1B82D}" destId="{D9DAEEB9-6F09-4FEF-B4DC-4B95A610D1C9}" srcOrd="9" destOrd="0" parTransId="{01199538-DBB2-4BF4-9D06-55496FA8C913}" sibTransId="{3BD3F976-FCC3-4EE8-947C-261422364704}"/>
    <dgm:cxn modelId="{A944EA7B-1324-4B0D-A85D-ECC7292F5E77}" type="presOf" srcId="{A1AD3861-A939-4A1B-9A8B-F445545B8C0D}" destId="{2188CB01-C5B0-46C6-B50B-74A2CEE0F300}" srcOrd="1" destOrd="0" presId="urn:microsoft.com/office/officeart/2005/8/layout/radial5"/>
    <dgm:cxn modelId="{0144EB2C-239B-4755-988E-C377D7D4E09A}" srcId="{EEF6794F-9059-4962-A506-55C4F9A1B82D}" destId="{E93893F4-0962-4E62-9D2E-13EBAD433998}" srcOrd="6" destOrd="0" parTransId="{19B853A1-1D8B-45A4-9E51-9D158D503C78}" sibTransId="{76B77840-7600-4A72-A15E-8200719678E8}"/>
    <dgm:cxn modelId="{F5EF7A80-5053-497D-B60B-D92DF906C4F5}" type="presOf" srcId="{C1607D04-CB88-4B9C-9189-0CD6A0849D41}" destId="{98566871-BBCC-45A0-9DB0-8F0D65B3DC49}" srcOrd="1" destOrd="0" presId="urn:microsoft.com/office/officeart/2005/8/layout/radial5"/>
    <dgm:cxn modelId="{2E971A7D-29A0-45CF-9C43-78953C7DB74E}" type="presOf" srcId="{01199538-DBB2-4BF4-9D06-55496FA8C913}" destId="{03417361-73AE-4A98-9207-084D5210C5A5}" srcOrd="1" destOrd="0" presId="urn:microsoft.com/office/officeart/2005/8/layout/radial5"/>
    <dgm:cxn modelId="{DE265A8B-35F4-460D-A977-44323B5A06FE}" type="presOf" srcId="{62460CBE-00CF-4F3E-B24C-A68FEE375D9B}" destId="{5C0ADDFC-3023-4564-B8A5-C1ED70C0FCC3}" srcOrd="0" destOrd="0" presId="urn:microsoft.com/office/officeart/2005/8/layout/radial5"/>
    <dgm:cxn modelId="{27B854CF-F6CE-49DA-9368-541794A3E1EA}" type="presOf" srcId="{B4DFB76F-926C-4434-B41C-1E7B5CD4F63E}" destId="{7A9E56C1-16CE-4C54-A6C2-FC94760AC3D6}" srcOrd="0" destOrd="0" presId="urn:microsoft.com/office/officeart/2005/8/layout/radial5"/>
    <dgm:cxn modelId="{BABBE95C-BAC7-4199-A8D1-381CCEDE37E1}" srcId="{EEF6794F-9059-4962-A506-55C4F9A1B82D}" destId="{001710AF-C0CE-4388-AAB7-202D52E59391}" srcOrd="1" destOrd="0" parTransId="{DAFC7384-6DF8-4A73-BE07-96347C96F3E5}" sibTransId="{A3E9BA74-4E32-4B89-975E-79D18F21EA76}"/>
    <dgm:cxn modelId="{031BD3FA-8C7D-44A5-86F9-1DE5C7D0C176}" type="presOf" srcId="{8A36FFB9-667E-4500-A06B-C417242B0400}" destId="{A72DCAAE-7C19-490C-B2B7-CCE8251AED78}" srcOrd="1" destOrd="0" presId="urn:microsoft.com/office/officeart/2005/8/layout/radial5"/>
    <dgm:cxn modelId="{23760B60-A3A7-4036-80D4-905EA259B7A1}" srcId="{EEF6794F-9059-4962-A506-55C4F9A1B82D}" destId="{087EAE29-5BDA-4EE1-8E0F-6A1C2931D7A9}" srcOrd="3" destOrd="0" parTransId="{B08112A1-0E0D-4C68-8BB7-CEBCE05A6870}" sibTransId="{7364B283-9D9B-4F47-9724-A9B59FE03616}"/>
    <dgm:cxn modelId="{3AE8416C-40AF-43C3-BC8F-6C1CB8043F34}" type="presOf" srcId="{087EAE29-5BDA-4EE1-8E0F-6A1C2931D7A9}" destId="{6CF31CAC-AC7C-48C8-B5C6-383AA0FBA47B}" srcOrd="0" destOrd="0" presId="urn:microsoft.com/office/officeart/2005/8/layout/radial5"/>
    <dgm:cxn modelId="{1F39D2BF-59F8-42E5-AB7C-68EDCED50A1C}" type="presOf" srcId="{CFA4D36E-046D-4AFF-9F46-7BA093791930}" destId="{F801E368-EB5A-4FBD-BD1F-3BDC0DCF20EA}" srcOrd="0" destOrd="0" presId="urn:microsoft.com/office/officeart/2005/8/layout/radial5"/>
    <dgm:cxn modelId="{33D59A7C-BE27-46FE-B537-C6C855A99411}" type="presOf" srcId="{ADA7B915-13ED-41FE-A5BC-B814E315FDB4}" destId="{97F10539-F032-42A2-A771-9C10180ECC92}" srcOrd="1" destOrd="0" presId="urn:microsoft.com/office/officeart/2005/8/layout/radial5"/>
    <dgm:cxn modelId="{A0253610-926C-4D41-A4D7-903997EB8FC1}" srcId="{EEF6794F-9059-4962-A506-55C4F9A1B82D}" destId="{2B6AD86D-2353-4494-9C39-8B7629099515}" srcOrd="0" destOrd="0" parTransId="{8A36FFB9-667E-4500-A06B-C417242B0400}" sibTransId="{CB1E0109-513C-4AA2-9241-82D79307A9B1}"/>
    <dgm:cxn modelId="{3703FC1C-3DB4-4D62-9FCA-620A5B377433}" type="presOf" srcId="{01199538-DBB2-4BF4-9D06-55496FA8C913}" destId="{EE3F8167-5AAD-4574-BBD9-662D7D316358}" srcOrd="0" destOrd="0" presId="urn:microsoft.com/office/officeart/2005/8/layout/radial5"/>
    <dgm:cxn modelId="{1BACC51E-2FAE-42FF-B484-FA55CF0A8E32}" type="presOf" srcId="{001710AF-C0CE-4388-AAB7-202D52E59391}" destId="{A38C3CB7-1496-4251-9058-CE80FE54D0F0}" srcOrd="0" destOrd="0" presId="urn:microsoft.com/office/officeart/2005/8/layout/radial5"/>
    <dgm:cxn modelId="{4853F529-8814-4A46-BF9A-B54C6905A886}" srcId="{EEF6794F-9059-4962-A506-55C4F9A1B82D}" destId="{C37D3BC1-61C0-4A5D-AFB6-5E82E99268E3}" srcOrd="5" destOrd="0" parTransId="{C1607D04-CB88-4B9C-9189-0CD6A0849D41}" sibTransId="{7CA52AE1-AC07-4F46-A03E-8A06CDC11B4F}"/>
    <dgm:cxn modelId="{466660AC-93B5-4951-81C0-31DF4EF01C1A}" type="presOf" srcId="{AE33ECD5-850F-4CA4-92C2-FD0D491A4C0C}" destId="{887FE4E1-435C-4302-9FEE-CB68B01F3EFC}" srcOrd="0" destOrd="0" presId="urn:microsoft.com/office/officeart/2005/8/layout/radial5"/>
    <dgm:cxn modelId="{F824150C-543C-47EE-A83C-4C0DC1E23A2A}" type="presParOf" srcId="{61EF38E7-B702-4322-A9E8-72EE7D19F502}" destId="{FC229766-E6E9-4534-9DF2-B23C2E98D2F7}" srcOrd="0" destOrd="0" presId="urn:microsoft.com/office/officeart/2005/8/layout/radial5"/>
    <dgm:cxn modelId="{A6C2BBB5-F6CB-4695-AFF6-F0E6D6E73361}" type="presParOf" srcId="{61EF38E7-B702-4322-A9E8-72EE7D19F502}" destId="{A4B59421-E689-475B-9549-5030C1CD3850}" srcOrd="1" destOrd="0" presId="urn:microsoft.com/office/officeart/2005/8/layout/radial5"/>
    <dgm:cxn modelId="{DBE495F9-3E8C-44DE-AAD8-B82AE9E97CC5}" type="presParOf" srcId="{A4B59421-E689-475B-9549-5030C1CD3850}" destId="{A72DCAAE-7C19-490C-B2B7-CCE8251AED78}" srcOrd="0" destOrd="0" presId="urn:microsoft.com/office/officeart/2005/8/layout/radial5"/>
    <dgm:cxn modelId="{8F89B195-E9FD-45B1-8629-2F47C23EADD3}" type="presParOf" srcId="{61EF38E7-B702-4322-A9E8-72EE7D19F502}" destId="{E3B9A81D-FF4E-4FA2-A06D-6B85A273EFBA}" srcOrd="2" destOrd="0" presId="urn:microsoft.com/office/officeart/2005/8/layout/radial5"/>
    <dgm:cxn modelId="{B5F49B21-3810-4198-A95D-5EC63BE7ED42}" type="presParOf" srcId="{61EF38E7-B702-4322-A9E8-72EE7D19F502}" destId="{6DC78135-9BFA-4228-BFA9-5A5D379199AA}" srcOrd="3" destOrd="0" presId="urn:microsoft.com/office/officeart/2005/8/layout/radial5"/>
    <dgm:cxn modelId="{71DED9C6-5DEC-4C50-A121-98AE4AD95E5D}" type="presParOf" srcId="{6DC78135-9BFA-4228-BFA9-5A5D379199AA}" destId="{AC831C66-83B3-4A30-A12E-351CB1050B50}" srcOrd="0" destOrd="0" presId="urn:microsoft.com/office/officeart/2005/8/layout/radial5"/>
    <dgm:cxn modelId="{DC28D202-A793-43A9-9ABA-FD39CEF19C8A}" type="presParOf" srcId="{61EF38E7-B702-4322-A9E8-72EE7D19F502}" destId="{A38C3CB7-1496-4251-9058-CE80FE54D0F0}" srcOrd="4" destOrd="0" presId="urn:microsoft.com/office/officeart/2005/8/layout/radial5"/>
    <dgm:cxn modelId="{56508478-EFC6-4202-97F3-2D93D1EFEBED}" type="presParOf" srcId="{61EF38E7-B702-4322-A9E8-72EE7D19F502}" destId="{EFE0E3C3-F394-4961-8AF7-49F99BD34DD7}" srcOrd="5" destOrd="0" presId="urn:microsoft.com/office/officeart/2005/8/layout/radial5"/>
    <dgm:cxn modelId="{0CA0B591-A428-4C81-A0AD-D6DF6B77DD63}" type="presParOf" srcId="{EFE0E3C3-F394-4961-8AF7-49F99BD34DD7}" destId="{97F10539-F032-42A2-A771-9C10180ECC92}" srcOrd="0" destOrd="0" presId="urn:microsoft.com/office/officeart/2005/8/layout/radial5"/>
    <dgm:cxn modelId="{FBB8EDF0-3E77-450A-ADCC-A758646B87E8}" type="presParOf" srcId="{61EF38E7-B702-4322-A9E8-72EE7D19F502}" destId="{0F953D4C-EC2F-4363-B796-ABEB9EE83F2F}" srcOrd="6" destOrd="0" presId="urn:microsoft.com/office/officeart/2005/8/layout/radial5"/>
    <dgm:cxn modelId="{FE34215B-9256-47D9-B9BE-864741CFF2DD}" type="presParOf" srcId="{61EF38E7-B702-4322-A9E8-72EE7D19F502}" destId="{33C74B9C-0C54-413A-B1B5-132AA015AB41}" srcOrd="7" destOrd="0" presId="urn:microsoft.com/office/officeart/2005/8/layout/radial5"/>
    <dgm:cxn modelId="{8E4195B0-5CF1-4C79-9B84-02B0982FB5EC}" type="presParOf" srcId="{33C74B9C-0C54-413A-B1B5-132AA015AB41}" destId="{31F39821-C693-43BA-9871-4DBE2A3CD253}" srcOrd="0" destOrd="0" presId="urn:microsoft.com/office/officeart/2005/8/layout/radial5"/>
    <dgm:cxn modelId="{55C978C8-D624-4FA3-947E-FDE6F669D76D}" type="presParOf" srcId="{61EF38E7-B702-4322-A9E8-72EE7D19F502}" destId="{6CF31CAC-AC7C-48C8-B5C6-383AA0FBA47B}" srcOrd="8" destOrd="0" presId="urn:microsoft.com/office/officeart/2005/8/layout/radial5"/>
    <dgm:cxn modelId="{62740319-2A4D-4DC6-B656-74776C2F7758}" type="presParOf" srcId="{61EF38E7-B702-4322-A9E8-72EE7D19F502}" destId="{97008020-19A5-45B3-AFA3-F2087AEED045}" srcOrd="9" destOrd="0" presId="urn:microsoft.com/office/officeart/2005/8/layout/radial5"/>
    <dgm:cxn modelId="{D59724D0-164A-4DAB-AE9A-9A9727B43576}" type="presParOf" srcId="{97008020-19A5-45B3-AFA3-F2087AEED045}" destId="{2188CB01-C5B0-46C6-B50B-74A2CEE0F300}" srcOrd="0" destOrd="0" presId="urn:microsoft.com/office/officeart/2005/8/layout/radial5"/>
    <dgm:cxn modelId="{7EE2AAD4-E5C4-474D-880F-E6D332C3700B}" type="presParOf" srcId="{61EF38E7-B702-4322-A9E8-72EE7D19F502}" destId="{9FAF3D34-3151-4EBE-BC93-95933E9CA0C0}" srcOrd="10" destOrd="0" presId="urn:microsoft.com/office/officeart/2005/8/layout/radial5"/>
    <dgm:cxn modelId="{AF6A62AB-987D-4C08-89FC-7D0428C0C580}" type="presParOf" srcId="{61EF38E7-B702-4322-A9E8-72EE7D19F502}" destId="{AAC51E8F-9173-4C12-A460-1B01DE32A176}" srcOrd="11" destOrd="0" presId="urn:microsoft.com/office/officeart/2005/8/layout/radial5"/>
    <dgm:cxn modelId="{8BE15934-435E-4E9E-9BC8-59F51CD7AE94}" type="presParOf" srcId="{AAC51E8F-9173-4C12-A460-1B01DE32A176}" destId="{98566871-BBCC-45A0-9DB0-8F0D65B3DC49}" srcOrd="0" destOrd="0" presId="urn:microsoft.com/office/officeart/2005/8/layout/radial5"/>
    <dgm:cxn modelId="{BEF73CF9-3C30-4410-99A5-B700F9459964}" type="presParOf" srcId="{61EF38E7-B702-4322-A9E8-72EE7D19F502}" destId="{6D2A2344-4402-4F22-9F67-369CD2C37165}" srcOrd="12" destOrd="0" presId="urn:microsoft.com/office/officeart/2005/8/layout/radial5"/>
    <dgm:cxn modelId="{28906AE5-8163-4D48-A072-4DE2EB3F03A5}" type="presParOf" srcId="{61EF38E7-B702-4322-A9E8-72EE7D19F502}" destId="{1A49673C-2D54-408C-A5CF-9F6A63622AD5}" srcOrd="13" destOrd="0" presId="urn:microsoft.com/office/officeart/2005/8/layout/radial5"/>
    <dgm:cxn modelId="{B1B9E03B-448C-4266-96BA-C0BFC043D4B4}" type="presParOf" srcId="{1A49673C-2D54-408C-A5CF-9F6A63622AD5}" destId="{C7D3EDFB-BE72-410D-9ADB-16EB08832E43}" srcOrd="0" destOrd="0" presId="urn:microsoft.com/office/officeart/2005/8/layout/radial5"/>
    <dgm:cxn modelId="{0A516B56-CAEA-4D5C-A62C-FD3A08CBDC24}" type="presParOf" srcId="{61EF38E7-B702-4322-A9E8-72EE7D19F502}" destId="{FBE689C6-7F88-4650-BD09-E707906C5920}" srcOrd="14" destOrd="0" presId="urn:microsoft.com/office/officeart/2005/8/layout/radial5"/>
    <dgm:cxn modelId="{E45D3014-46DF-45CE-BB1C-EB0F6BCB3130}" type="presParOf" srcId="{61EF38E7-B702-4322-A9E8-72EE7D19F502}" destId="{D2C2B17C-681C-47B6-98A3-961363EC9065}" srcOrd="15" destOrd="0" presId="urn:microsoft.com/office/officeart/2005/8/layout/radial5"/>
    <dgm:cxn modelId="{16804C98-2FA8-4F2F-91D6-3A3EA6B0BB2A}" type="presParOf" srcId="{D2C2B17C-681C-47B6-98A3-961363EC9065}" destId="{1B0005DE-D3BA-4EC4-8B50-EF53A4317478}" srcOrd="0" destOrd="0" presId="urn:microsoft.com/office/officeart/2005/8/layout/radial5"/>
    <dgm:cxn modelId="{EF928880-E6B8-4102-BA34-2B7AFFBA1A04}" type="presParOf" srcId="{61EF38E7-B702-4322-A9E8-72EE7D19F502}" destId="{BE17F7C0-3348-4CFA-809A-631097E61877}" srcOrd="16" destOrd="0" presId="urn:microsoft.com/office/officeart/2005/8/layout/radial5"/>
    <dgm:cxn modelId="{659D1C8C-E865-44A1-808A-489F4A21D877}" type="presParOf" srcId="{61EF38E7-B702-4322-A9E8-72EE7D19F502}" destId="{79B3CE6B-9212-4627-B5DC-820EBF6DCD62}" srcOrd="17" destOrd="0" presId="urn:microsoft.com/office/officeart/2005/8/layout/radial5"/>
    <dgm:cxn modelId="{724CF5AE-8180-4D49-809E-278F0C77E3A2}" type="presParOf" srcId="{79B3CE6B-9212-4627-B5DC-820EBF6DCD62}" destId="{420504CA-2EB5-4020-9369-E81D0F43381F}" srcOrd="0" destOrd="0" presId="urn:microsoft.com/office/officeart/2005/8/layout/radial5"/>
    <dgm:cxn modelId="{05708F0E-19B8-47FA-A572-93D7686719D9}" type="presParOf" srcId="{61EF38E7-B702-4322-A9E8-72EE7D19F502}" destId="{887FE4E1-435C-4302-9FEE-CB68B01F3EFC}" srcOrd="18" destOrd="0" presId="urn:microsoft.com/office/officeart/2005/8/layout/radial5"/>
    <dgm:cxn modelId="{C5C2E148-604C-4C63-93B2-E796710133EF}" type="presParOf" srcId="{61EF38E7-B702-4322-A9E8-72EE7D19F502}" destId="{EE3F8167-5AAD-4574-BBD9-662D7D316358}" srcOrd="19" destOrd="0" presId="urn:microsoft.com/office/officeart/2005/8/layout/radial5"/>
    <dgm:cxn modelId="{2E5D0145-4B34-46E4-8040-65AA4DCF9C45}" type="presParOf" srcId="{EE3F8167-5AAD-4574-BBD9-662D7D316358}" destId="{03417361-73AE-4A98-9207-084D5210C5A5}" srcOrd="0" destOrd="0" presId="urn:microsoft.com/office/officeart/2005/8/layout/radial5"/>
    <dgm:cxn modelId="{3FEC26B3-CCC5-4707-BCBA-827D91099BBB}" type="presParOf" srcId="{61EF38E7-B702-4322-A9E8-72EE7D19F502}" destId="{868297EB-EDCC-48BB-A447-B54DA23594A3}" srcOrd="20" destOrd="0" presId="urn:microsoft.com/office/officeart/2005/8/layout/radial5"/>
    <dgm:cxn modelId="{98955355-D27F-49AF-824C-E92F9ED32184}" type="presParOf" srcId="{61EF38E7-B702-4322-A9E8-72EE7D19F502}" destId="{7A9E56C1-16CE-4C54-A6C2-FC94760AC3D6}" srcOrd="21" destOrd="0" presId="urn:microsoft.com/office/officeart/2005/8/layout/radial5"/>
    <dgm:cxn modelId="{8E6978AD-1FF2-4595-A900-63327C071576}" type="presParOf" srcId="{7A9E56C1-16CE-4C54-A6C2-FC94760AC3D6}" destId="{D7CDF67F-8C8A-4D0A-9249-526757CA082F}" srcOrd="0" destOrd="0" presId="urn:microsoft.com/office/officeart/2005/8/layout/radial5"/>
    <dgm:cxn modelId="{CA710AAF-1070-4D48-96DA-02C401E4B03C}" type="presParOf" srcId="{61EF38E7-B702-4322-A9E8-72EE7D19F502}" destId="{F801E368-EB5A-4FBD-BD1F-3BDC0DCF20EA}" srcOrd="22" destOrd="0" presId="urn:microsoft.com/office/officeart/2005/8/layout/radial5"/>
    <dgm:cxn modelId="{39130F96-4A62-4800-B212-8BDD5B8ABD41}" type="presParOf" srcId="{61EF38E7-B702-4322-A9E8-72EE7D19F502}" destId="{5C0ADDFC-3023-4564-B8A5-C1ED70C0FCC3}" srcOrd="23" destOrd="0" presId="urn:microsoft.com/office/officeart/2005/8/layout/radial5"/>
    <dgm:cxn modelId="{D82B52BA-5DA7-4867-917B-E8DB8007336C}" type="presParOf" srcId="{5C0ADDFC-3023-4564-B8A5-C1ED70C0FCC3}" destId="{2C756111-9C9D-4A44-80BC-7E7C686A2804}" srcOrd="0" destOrd="0" presId="urn:microsoft.com/office/officeart/2005/8/layout/radial5"/>
    <dgm:cxn modelId="{214298D1-57AC-4F02-A440-EAFFF6C27BFB}" type="presParOf" srcId="{61EF38E7-B702-4322-A9E8-72EE7D19F502}" destId="{EC3EA940-4187-40B2-896A-16D9E6F6D99C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29766-E6E9-4534-9DF2-B23C2E98D2F7}">
      <dsp:nvSpPr>
        <dsp:cNvPr id="0" name=""/>
        <dsp:cNvSpPr/>
      </dsp:nvSpPr>
      <dsp:spPr>
        <a:xfrm>
          <a:off x="2731348" y="2643180"/>
          <a:ext cx="3740746" cy="1714538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C00000"/>
              </a:solidFill>
            </a:rPr>
            <a:t>Музыкотерапия</a:t>
          </a:r>
          <a:endParaRPr lang="ru-RU" sz="2600" b="1" kern="1200" dirty="0">
            <a:solidFill>
              <a:srgbClr val="C00000"/>
            </a:solidFill>
          </a:endParaRPr>
        </a:p>
      </dsp:txBody>
      <dsp:txXfrm>
        <a:off x="2731348" y="2643180"/>
        <a:ext cx="3740746" cy="1714538"/>
      </dsp:txXfrm>
    </dsp:sp>
    <dsp:sp modelId="{A4B59421-E689-475B-9549-5030C1CD3850}">
      <dsp:nvSpPr>
        <dsp:cNvPr id="0" name=""/>
        <dsp:cNvSpPr/>
      </dsp:nvSpPr>
      <dsp:spPr>
        <a:xfrm rot="16415250" flipV="1">
          <a:off x="4327751" y="1823140"/>
          <a:ext cx="790957" cy="30791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6415250" flipV="1">
        <a:off x="4327751" y="1823140"/>
        <a:ext cx="790957" cy="307913"/>
      </dsp:txXfrm>
    </dsp:sp>
    <dsp:sp modelId="{E3B9A81D-FF4E-4FA2-A06D-6B85A273EFBA}">
      <dsp:nvSpPr>
        <dsp:cNvPr id="0" name=""/>
        <dsp:cNvSpPr/>
      </dsp:nvSpPr>
      <dsp:spPr>
        <a:xfrm>
          <a:off x="3428988" y="3"/>
          <a:ext cx="2560380" cy="1152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12.Творчество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428988" y="3"/>
        <a:ext cx="2560380" cy="1152011"/>
      </dsp:txXfrm>
    </dsp:sp>
    <dsp:sp modelId="{6DC78135-9BFA-4228-BFA9-5A5D379199AA}">
      <dsp:nvSpPr>
        <dsp:cNvPr id="0" name=""/>
        <dsp:cNvSpPr/>
      </dsp:nvSpPr>
      <dsp:spPr>
        <a:xfrm rot="18863145">
          <a:off x="5534404" y="1788712"/>
          <a:ext cx="1192829" cy="29899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8863145">
        <a:off x="5534404" y="1788712"/>
        <a:ext cx="1192829" cy="298994"/>
      </dsp:txXfrm>
    </dsp:sp>
    <dsp:sp modelId="{A38C3CB7-1496-4251-9058-CE80FE54D0F0}">
      <dsp:nvSpPr>
        <dsp:cNvPr id="0" name=""/>
        <dsp:cNvSpPr/>
      </dsp:nvSpPr>
      <dsp:spPr>
        <a:xfrm>
          <a:off x="6072191" y="3"/>
          <a:ext cx="2783859" cy="115201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1.Лечебная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классическая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музыка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072191" y="3"/>
        <a:ext cx="2783859" cy="1152011"/>
      </dsp:txXfrm>
    </dsp:sp>
    <dsp:sp modelId="{EFE0E3C3-F394-4961-8AF7-49F99BD34DD7}">
      <dsp:nvSpPr>
        <dsp:cNvPr id="0" name=""/>
        <dsp:cNvSpPr/>
      </dsp:nvSpPr>
      <dsp:spPr>
        <a:xfrm rot="20234376">
          <a:off x="6205603" y="2541436"/>
          <a:ext cx="652146" cy="29860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20234376">
        <a:off x="6205603" y="2541436"/>
        <a:ext cx="652146" cy="298608"/>
      </dsp:txXfrm>
    </dsp:sp>
    <dsp:sp modelId="{0F953D4C-EC2F-4363-B796-ABEB9EE83F2F}">
      <dsp:nvSpPr>
        <dsp:cNvPr id="0" name=""/>
        <dsp:cNvSpPr/>
      </dsp:nvSpPr>
      <dsp:spPr>
        <a:xfrm>
          <a:off x="6848973" y="1500176"/>
          <a:ext cx="2295026" cy="115201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2.Лечебные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музыкальные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инструменты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848973" y="1500176"/>
        <a:ext cx="2295026" cy="1152011"/>
      </dsp:txXfrm>
    </dsp:sp>
    <dsp:sp modelId="{33C74B9C-0C54-413A-B1B5-132AA015AB41}">
      <dsp:nvSpPr>
        <dsp:cNvPr id="0" name=""/>
        <dsp:cNvSpPr/>
      </dsp:nvSpPr>
      <dsp:spPr>
        <a:xfrm rot="77124">
          <a:off x="6568050" y="3359214"/>
          <a:ext cx="151357" cy="37410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77124">
        <a:off x="6568050" y="3359214"/>
        <a:ext cx="151357" cy="374108"/>
      </dsp:txXfrm>
    </dsp:sp>
    <dsp:sp modelId="{6CF31CAC-AC7C-48C8-B5C6-383AA0FBA47B}">
      <dsp:nvSpPr>
        <dsp:cNvPr id="0" name=""/>
        <dsp:cNvSpPr/>
      </dsp:nvSpPr>
      <dsp:spPr>
        <a:xfrm>
          <a:off x="6827177" y="3000372"/>
          <a:ext cx="2316822" cy="115201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3.Пропевание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гласных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звуков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827177" y="3000372"/>
        <a:ext cx="2316822" cy="1152011"/>
      </dsp:txXfrm>
    </dsp:sp>
    <dsp:sp modelId="{97008020-19A5-45B3-AFA3-F2087AEED045}">
      <dsp:nvSpPr>
        <dsp:cNvPr id="0" name=""/>
        <dsp:cNvSpPr/>
      </dsp:nvSpPr>
      <dsp:spPr>
        <a:xfrm rot="1444007">
          <a:off x="6167529" y="4162935"/>
          <a:ext cx="674258" cy="37483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444007">
        <a:off x="6167529" y="4162935"/>
        <a:ext cx="674258" cy="374830"/>
      </dsp:txXfrm>
    </dsp:sp>
    <dsp:sp modelId="{9FAF3D34-3151-4EBE-BC93-95933E9CA0C0}">
      <dsp:nvSpPr>
        <dsp:cNvPr id="0" name=""/>
        <dsp:cNvSpPr/>
      </dsp:nvSpPr>
      <dsp:spPr>
        <a:xfrm>
          <a:off x="6797490" y="4429137"/>
          <a:ext cx="2346509" cy="1152011"/>
        </a:xfrm>
        <a:prstGeom prst="ellipse">
          <a:avLst/>
        </a:prstGeom>
        <a:solidFill>
          <a:srgbClr val="DC58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4.Пропевание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целебных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нот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797490" y="4429137"/>
        <a:ext cx="2346509" cy="1152011"/>
      </dsp:txXfrm>
    </dsp:sp>
    <dsp:sp modelId="{AAC51E8F-9173-4C12-A460-1B01DE32A176}">
      <dsp:nvSpPr>
        <dsp:cNvPr id="0" name=""/>
        <dsp:cNvSpPr/>
      </dsp:nvSpPr>
      <dsp:spPr>
        <a:xfrm rot="2592126">
          <a:off x="5608124" y="4760305"/>
          <a:ext cx="1147631" cy="388287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2592126">
        <a:off x="5608124" y="4760305"/>
        <a:ext cx="1147631" cy="388287"/>
      </dsp:txXfrm>
    </dsp:sp>
    <dsp:sp modelId="{6D2A2344-4402-4F22-9F67-369CD2C37165}">
      <dsp:nvSpPr>
        <dsp:cNvPr id="0" name=""/>
        <dsp:cNvSpPr/>
      </dsp:nvSpPr>
      <dsp:spPr>
        <a:xfrm>
          <a:off x="6143629" y="5705976"/>
          <a:ext cx="2839812" cy="1152011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5.Дыхательные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упражнения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под музыку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143629" y="5705976"/>
        <a:ext cx="2839812" cy="1152011"/>
      </dsp:txXfrm>
    </dsp:sp>
    <dsp:sp modelId="{1A49673C-2D54-408C-A5CF-9F6A63622AD5}">
      <dsp:nvSpPr>
        <dsp:cNvPr id="0" name=""/>
        <dsp:cNvSpPr/>
      </dsp:nvSpPr>
      <dsp:spPr>
        <a:xfrm rot="5400000">
          <a:off x="4223108" y="4878055"/>
          <a:ext cx="757226" cy="34519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4223108" y="4878055"/>
        <a:ext cx="757226" cy="345196"/>
      </dsp:txXfrm>
    </dsp:sp>
    <dsp:sp modelId="{FBE689C6-7F88-4650-BD09-E707906C5920}">
      <dsp:nvSpPr>
        <dsp:cNvPr id="0" name=""/>
        <dsp:cNvSpPr/>
      </dsp:nvSpPr>
      <dsp:spPr>
        <a:xfrm>
          <a:off x="3182380" y="5786449"/>
          <a:ext cx="2838683" cy="115201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6.Бесконтактный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и контактный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массаж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182380" y="5786449"/>
        <a:ext cx="2838683" cy="1152011"/>
      </dsp:txXfrm>
    </dsp:sp>
    <dsp:sp modelId="{D2C2B17C-681C-47B6-98A3-961363EC9065}">
      <dsp:nvSpPr>
        <dsp:cNvPr id="0" name=""/>
        <dsp:cNvSpPr/>
      </dsp:nvSpPr>
      <dsp:spPr>
        <a:xfrm rot="8227251">
          <a:off x="2393536" y="4803017"/>
          <a:ext cx="1154606" cy="305037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8227251">
        <a:off x="2393536" y="4803017"/>
        <a:ext cx="1154606" cy="305037"/>
      </dsp:txXfrm>
    </dsp:sp>
    <dsp:sp modelId="{BE17F7C0-3348-4CFA-809A-631097E61877}">
      <dsp:nvSpPr>
        <dsp:cNvPr id="0" name=""/>
        <dsp:cNvSpPr/>
      </dsp:nvSpPr>
      <dsp:spPr>
        <a:xfrm>
          <a:off x="140671" y="5705988"/>
          <a:ext cx="2931132" cy="1152011"/>
        </a:xfrm>
        <a:prstGeom prst="ellipse">
          <a:avLst/>
        </a:prstGeom>
        <a:solidFill>
          <a:srgbClr val="63D1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7.Музыкально-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bg1"/>
              </a:solidFill>
            </a:rPr>
            <a:t>психологичес</a:t>
          </a:r>
          <a:r>
            <a:rPr lang="ru-RU" sz="1800" b="1" kern="1200" dirty="0" smtClean="0">
              <a:solidFill>
                <a:schemeClr val="bg1"/>
              </a:solidFill>
            </a:rPr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кий массаж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40671" y="5705988"/>
        <a:ext cx="2931132" cy="1152011"/>
      </dsp:txXfrm>
    </dsp:sp>
    <dsp:sp modelId="{79B3CE6B-9212-4627-B5DC-820EBF6DCD62}">
      <dsp:nvSpPr>
        <dsp:cNvPr id="0" name=""/>
        <dsp:cNvSpPr/>
      </dsp:nvSpPr>
      <dsp:spPr>
        <a:xfrm rot="9495585">
          <a:off x="2339047" y="4122244"/>
          <a:ext cx="630806" cy="309407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9495585">
        <a:off x="2339047" y="4122244"/>
        <a:ext cx="630806" cy="309407"/>
      </dsp:txXfrm>
    </dsp:sp>
    <dsp:sp modelId="{887FE4E1-435C-4302-9FEE-CB68B01F3EFC}">
      <dsp:nvSpPr>
        <dsp:cNvPr id="0" name=""/>
        <dsp:cNvSpPr/>
      </dsp:nvSpPr>
      <dsp:spPr>
        <a:xfrm>
          <a:off x="39139" y="4286261"/>
          <a:ext cx="2294945" cy="115201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8.Звуковые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игры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9139" y="4286261"/>
        <a:ext cx="2294945" cy="1152011"/>
      </dsp:txXfrm>
    </dsp:sp>
    <dsp:sp modelId="{EE3F8167-5AAD-4574-BBD9-662D7D316358}">
      <dsp:nvSpPr>
        <dsp:cNvPr id="0" name=""/>
        <dsp:cNvSpPr/>
      </dsp:nvSpPr>
      <dsp:spPr>
        <a:xfrm rot="10868002">
          <a:off x="2496864" y="3287902"/>
          <a:ext cx="182958" cy="345431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68002">
        <a:off x="2496864" y="3287902"/>
        <a:ext cx="182958" cy="345431"/>
      </dsp:txXfrm>
    </dsp:sp>
    <dsp:sp modelId="{868297EB-EDCC-48BB-A447-B54DA23594A3}">
      <dsp:nvSpPr>
        <dsp:cNvPr id="0" name=""/>
        <dsp:cNvSpPr/>
      </dsp:nvSpPr>
      <dsp:spPr>
        <a:xfrm>
          <a:off x="0" y="2857498"/>
          <a:ext cx="2435709" cy="1152011"/>
        </a:xfrm>
        <a:prstGeom prst="ellipse">
          <a:avLst/>
        </a:prstGeom>
        <a:solidFill>
          <a:srgbClr val="F63EE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9.Двигательные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упражнения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0" y="2857498"/>
        <a:ext cx="2435709" cy="1152011"/>
      </dsp:txXfrm>
    </dsp:sp>
    <dsp:sp modelId="{7A9E56C1-16CE-4C54-A6C2-FC94760AC3D6}">
      <dsp:nvSpPr>
        <dsp:cNvPr id="0" name=""/>
        <dsp:cNvSpPr/>
      </dsp:nvSpPr>
      <dsp:spPr>
        <a:xfrm rot="12291253">
          <a:off x="2519627" y="2423552"/>
          <a:ext cx="579343" cy="33323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2291253">
        <a:off x="2519627" y="2423552"/>
        <a:ext cx="579343" cy="333233"/>
      </dsp:txXfrm>
    </dsp:sp>
    <dsp:sp modelId="{F801E368-EB5A-4FBD-BD1F-3BDC0DCF20EA}">
      <dsp:nvSpPr>
        <dsp:cNvPr id="0" name=""/>
        <dsp:cNvSpPr/>
      </dsp:nvSpPr>
      <dsp:spPr>
        <a:xfrm>
          <a:off x="0" y="1428729"/>
          <a:ext cx="2745451" cy="115201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10.Формулы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музыкального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самовнушения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0" y="1428729"/>
        <a:ext cx="2745451" cy="1152011"/>
      </dsp:txXfrm>
    </dsp:sp>
    <dsp:sp modelId="{5C0ADDFC-3023-4564-B8A5-C1ED70C0FCC3}">
      <dsp:nvSpPr>
        <dsp:cNvPr id="0" name=""/>
        <dsp:cNvSpPr/>
      </dsp:nvSpPr>
      <dsp:spPr>
        <a:xfrm rot="13591349">
          <a:off x="2548686" y="1769736"/>
          <a:ext cx="1157457" cy="35179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3591349">
        <a:off x="2548686" y="1769736"/>
        <a:ext cx="1157457" cy="351793"/>
      </dsp:txXfrm>
    </dsp:sp>
    <dsp:sp modelId="{EC3EA940-4187-40B2-896A-16D9E6F6D99C}">
      <dsp:nvSpPr>
        <dsp:cNvPr id="0" name=""/>
        <dsp:cNvSpPr/>
      </dsp:nvSpPr>
      <dsp:spPr>
        <a:xfrm>
          <a:off x="285718" y="0"/>
          <a:ext cx="3096607" cy="116322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11.Психогимнастика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285718" y="0"/>
        <a:ext cx="3096607" cy="1163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F4D53C-DA26-4F71-B2B3-0197267F03EC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B6DFD4-43B5-4552-B3F3-2567C767E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F2AC-FACE-439E-8BF7-E0D322BC2787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15C8-A3AE-4388-8AA5-63B971549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95D4-DCBE-49FD-8E14-7F3CBDB573D3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624A-6B54-46C2-B113-0C651046A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B4E6-0704-46D7-B8DC-F123B097E631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0A703-EA26-4929-B504-091488E2A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FFB0-FA93-42E0-80E8-60AF5B3F45D6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D3A3-C9C7-4231-9F83-E89E967D3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81AE-12EC-4F61-9785-32CF477ED418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1E58-5F0B-4967-99D4-3DAAD7748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690C-E232-4883-95C9-D5ABEBB32F2D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9AFC-91FD-4B01-83A2-989EE6ED4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6E5B-DC7D-4559-9CFD-FEA93ED75F93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7137-2E2B-4523-9747-F61624360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092C-77EB-4BF6-9DB4-4B5D9B55AEE7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D821-6C22-441C-AE78-8D39A4FF6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7028-BFC3-4ADD-A776-B1493ED01CF8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E5D4-90F7-43F7-97B2-3A06C101B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F23A-C3DE-4629-8E1D-FAA60537049F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CAE4-34BA-4E04-8A64-F4FE3B289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1167-A88F-4058-95BB-EC25E8233000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E804-2C3C-4D1E-82ED-5F82DEFAA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3D619A-6704-41C1-9446-FFBFC2867E61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8D3578-E86B-460E-BFD0-63152C121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8389" y="357166"/>
            <a:ext cx="6777945" cy="280076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50800"/>
                <a:solidFill>
                  <a:schemeClr val="bg1"/>
                </a:solidFill>
                <a:latin typeface="+mn-lt"/>
              </a:rPr>
              <a:t>Комплексное применение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50800"/>
                <a:solidFill>
                  <a:schemeClr val="bg1"/>
                </a:solidFill>
                <a:latin typeface="+mn-lt"/>
              </a:rPr>
              <a:t>музыкотерапии в системе</a:t>
            </a:r>
            <a:br>
              <a:rPr lang="ru-RU" sz="4400" b="1" dirty="0">
                <a:ln w="50800"/>
                <a:solidFill>
                  <a:schemeClr val="bg1"/>
                </a:solidFill>
                <a:latin typeface="+mn-lt"/>
              </a:rPr>
            </a:br>
            <a:r>
              <a:rPr lang="ru-RU" sz="4400" b="1" dirty="0" err="1" smtClean="0">
                <a:ln w="50800"/>
                <a:solidFill>
                  <a:schemeClr val="bg1"/>
                </a:solidFill>
                <a:latin typeface="+mn-lt"/>
              </a:rPr>
              <a:t>здоровьесбережения</a:t>
            </a:r>
            <a:r>
              <a:rPr lang="ru-RU" sz="4400" b="1" dirty="0" smtClean="0">
                <a:ln w="50800"/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50800"/>
                <a:solidFill>
                  <a:schemeClr val="bg1"/>
                </a:solidFill>
                <a:latin typeface="+mn-lt"/>
              </a:rPr>
              <a:t>дошкольников с </a:t>
            </a:r>
            <a:r>
              <a:rPr lang="ru-RU" sz="4400" b="1" dirty="0" smtClean="0">
                <a:ln w="50800"/>
                <a:solidFill>
                  <a:schemeClr val="bg1"/>
                </a:solidFill>
                <a:latin typeface="+mn-lt"/>
              </a:rPr>
              <a:t>О</a:t>
            </a:r>
            <a:r>
              <a:rPr lang="ru-RU" sz="4400" b="1" dirty="0" smtClean="0">
                <a:ln w="50800"/>
                <a:solidFill>
                  <a:schemeClr val="bg1"/>
                </a:solidFill>
                <a:latin typeface="+mn-lt"/>
              </a:rPr>
              <a:t>ВЗ.</a:t>
            </a:r>
            <a:endParaRPr lang="ru-RU" sz="4400" b="1" dirty="0">
              <a:ln w="50800"/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214313" y="3929063"/>
            <a:ext cx="43815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Из опыта работы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музыкального руководителя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ГБОУ ООШ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№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19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СП «Детский сад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«Кораблик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г.Новокуйбышевска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 Самарской области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Гуляевой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Татьяна Анатольевны </a:t>
            </a:r>
          </a:p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9" descr="MPj043132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3143250"/>
            <a:ext cx="42148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42875" y="0"/>
            <a:ext cx="4572000" cy="2000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Формулы музыкального самовнушения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6250" y="714375"/>
            <a:ext cx="4714875" cy="1571625"/>
          </a:xfrm>
        </p:spPr>
        <p:txBody>
          <a:bodyPr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ПсихогимнасТические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Упражнения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и этюды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531" name="Содержимое 4"/>
          <p:cNvSpPr>
            <a:spLocks noGrp="1"/>
          </p:cNvSpPr>
          <p:nvPr>
            <p:ph sz="quarter" idx="2"/>
          </p:nvPr>
        </p:nvSpPr>
        <p:spPr>
          <a:xfrm>
            <a:off x="0" y="1857375"/>
            <a:ext cx="4040188" cy="3763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Способствуют формированию чувства гармонии внутреннего мира. Являются важным фактором душевного здоровья и психологической устойчивости.</a:t>
            </a:r>
          </a:p>
        </p:txBody>
      </p:sp>
      <p:sp>
        <p:nvSpPr>
          <p:cNvPr id="22532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Развивают мимику и выразительность движений, помогают создать спокойное настроение, расслабленное состояние маскулатуры, снимают напряжение.</a:t>
            </a:r>
          </a:p>
        </p:txBody>
      </p:sp>
      <p:pic>
        <p:nvPicPr>
          <p:cNvPr id="22533" name="Picture 5" descr="xylo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429250"/>
            <a:ext cx="2214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Музыкальное творчество</a:t>
            </a:r>
            <a:endParaRPr lang="ru-RU" dirty="0"/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285750" y="1500188"/>
            <a:ext cx="86899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Поисковая активность при выполнении творческих заданий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является залогом устойчивости человека в самых разных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стрессовых ситуациях. Творческие задания направлены на 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расширение репертуара эмоциональных переживаний</a:t>
            </a:r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23555" name="Picture 6" descr="MCj04105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3500438"/>
            <a:ext cx="27463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MCj041053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3857625"/>
            <a:ext cx="3113087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1196975"/>
            <a:ext cx="8836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333399"/>
                </a:solidFill>
              </a:rPr>
              <a:t>Действует на многие сферы жизнедеятельности </a:t>
            </a:r>
          </a:p>
          <a:p>
            <a:pPr marL="342900" indent="-342900"/>
            <a:r>
              <a:rPr lang="ru-RU" sz="2400" b="1">
                <a:solidFill>
                  <a:srgbClr val="333399"/>
                </a:solidFill>
              </a:rPr>
              <a:t>    через три основных фактора:</a:t>
            </a:r>
          </a:p>
          <a:p>
            <a:pPr marL="342900" indent="-342900"/>
            <a:r>
              <a:rPr lang="ru-RU" sz="2400" b="1">
                <a:solidFill>
                  <a:srgbClr val="333399"/>
                </a:solidFill>
              </a:rPr>
              <a:t>    вибрационный, физиологический и психологический.</a:t>
            </a:r>
            <a:r>
              <a:rPr lang="ru-RU"/>
              <a:t>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2708275"/>
            <a:ext cx="7929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bg1"/>
                </a:solidFill>
              </a:rPr>
              <a:t>2. Позволяет точно дозировать психофизическую </a:t>
            </a:r>
          </a:p>
          <a:p>
            <a:r>
              <a:rPr lang="ru-RU" sz="2400" b="1">
                <a:solidFill>
                  <a:schemeClr val="bg1"/>
                </a:solidFill>
              </a:rPr>
              <a:t>    нагрузку. Дети оздоравливаются, </a:t>
            </a:r>
          </a:p>
          <a:p>
            <a:r>
              <a:rPr lang="ru-RU" sz="2400" b="1">
                <a:solidFill>
                  <a:schemeClr val="bg1"/>
                </a:solidFill>
              </a:rPr>
              <a:t>    не замечая процесса лечения.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0" y="4292600"/>
            <a:ext cx="520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E82076"/>
                </a:solidFill>
              </a:rPr>
              <a:t>3. Позволяет совершенствовать </a:t>
            </a:r>
          </a:p>
          <a:p>
            <a:r>
              <a:rPr lang="ru-RU" sz="2400" b="1">
                <a:solidFill>
                  <a:srgbClr val="E82076"/>
                </a:solidFill>
              </a:rPr>
              <a:t>    дыхательную функцию.</a:t>
            </a:r>
            <a:endParaRPr lang="ru-RU">
              <a:solidFill>
                <a:srgbClr val="E82076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79388" y="5589588"/>
            <a:ext cx="853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CC00"/>
                </a:solidFill>
              </a:rPr>
              <a:t>4. Восстанавливает иммунобиологические процессы.</a:t>
            </a:r>
            <a:r>
              <a:rPr lang="ru-RU"/>
              <a:t>  </a:t>
            </a: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3276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МУЗЫКА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9050" y="-14605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175432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Слушайте лечебную музыку–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классические произведения  в исполнении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симфонического оркестра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14313" y="2000250"/>
            <a:ext cx="396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«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Аве Мария» Шуберт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«Лунная соната» Бетховен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«Лебедь» Сен-Санс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«Вальс цветов» Чайковский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«Марш» Дунаевский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«Болеро»Равель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«Танец с саблями» Хачатурян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«Утро» Григ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«Времена года» Чайковский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«Вальс» Шостакович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«Свадебный марш» Мендельсон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«Полонез» Огиньский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«Пер Гюнт» Григ</a:t>
            </a:r>
          </a:p>
          <a:p>
            <a:pPr algn="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Музыка Моцарта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5000625" y="2286000"/>
            <a:ext cx="2490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снимают напряжение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143375" y="2500313"/>
            <a:ext cx="714375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143375" y="2571750"/>
            <a:ext cx="785813" cy="21431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143375" y="2214563"/>
            <a:ext cx="785813" cy="2143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xtBox 26"/>
          <p:cNvSpPr txBox="1">
            <a:spLocks noChangeArrowheads="1"/>
          </p:cNvSpPr>
          <p:nvPr/>
        </p:nvSpPr>
        <p:spPr bwMode="auto">
          <a:xfrm>
            <a:off x="5000625" y="2928938"/>
            <a:ext cx="2782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излечивает язву желудка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143375" y="3143250"/>
            <a:ext cx="714375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214813" y="3714750"/>
            <a:ext cx="714375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214813" y="3786188"/>
            <a:ext cx="714375" cy="2143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143375" y="3429000"/>
            <a:ext cx="785813" cy="21431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Box 48"/>
          <p:cNvSpPr txBox="1">
            <a:spLocks noChangeArrowheads="1"/>
          </p:cNvSpPr>
          <p:nvPr/>
        </p:nvSpPr>
        <p:spPr bwMode="auto">
          <a:xfrm>
            <a:off x="5000625" y="3500438"/>
            <a:ext cx="3806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стимулируют творческий импульс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4214813" y="4357688"/>
            <a:ext cx="642937" cy="7143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53"/>
          <p:cNvSpPr txBox="1">
            <a:spLocks noChangeArrowheads="1"/>
          </p:cNvSpPr>
          <p:nvPr/>
        </p:nvSpPr>
        <p:spPr bwMode="auto">
          <a:xfrm>
            <a:off x="5000625" y="4214813"/>
            <a:ext cx="3252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профилактика утомляемости</a:t>
            </a: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4214813" y="4929188"/>
            <a:ext cx="714375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56"/>
          <p:cNvSpPr txBox="1">
            <a:spLocks noChangeArrowheads="1"/>
          </p:cNvSpPr>
          <p:nvPr/>
        </p:nvSpPr>
        <p:spPr bwMode="auto">
          <a:xfrm>
            <a:off x="5000625" y="4714875"/>
            <a:ext cx="237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полное расслабление</a:t>
            </a: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4214813" y="5286375"/>
            <a:ext cx="714375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4813" y="5572125"/>
            <a:ext cx="714375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TextBox 22"/>
          <p:cNvSpPr txBox="1">
            <a:spLocks noChangeArrowheads="1"/>
          </p:cNvSpPr>
          <p:nvPr/>
        </p:nvSpPr>
        <p:spPr bwMode="auto">
          <a:xfrm>
            <a:off x="5000625" y="5072063"/>
            <a:ext cx="257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нормализует давление </a:t>
            </a:r>
          </a:p>
        </p:txBody>
      </p:sp>
      <p:sp>
        <p:nvSpPr>
          <p:cNvPr id="16404" name="TextBox 24"/>
          <p:cNvSpPr txBox="1">
            <a:spLocks noChangeArrowheads="1"/>
          </p:cNvSpPr>
          <p:nvPr/>
        </p:nvSpPr>
        <p:spPr bwMode="auto">
          <a:xfrm>
            <a:off x="5000625" y="5357813"/>
            <a:ext cx="3578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снимает головную боль и невроз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214813" y="5929313"/>
            <a:ext cx="714375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TextBox 29"/>
          <p:cNvSpPr txBox="1">
            <a:spLocks noChangeArrowheads="1"/>
          </p:cNvSpPr>
          <p:nvPr/>
        </p:nvSpPr>
        <p:spPr bwMode="auto">
          <a:xfrm>
            <a:off x="5000625" y="5715000"/>
            <a:ext cx="3498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нормализует сон и работу мозга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214813" y="6215063"/>
            <a:ext cx="714375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8" name="TextBox 38"/>
          <p:cNvSpPr txBox="1">
            <a:spLocks noChangeArrowheads="1"/>
          </p:cNvSpPr>
          <p:nvPr/>
        </p:nvSpPr>
        <p:spPr bwMode="auto">
          <a:xfrm>
            <a:off x="5000625" y="6000750"/>
            <a:ext cx="390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imes New Roman" pitchFamily="18" charset="0"/>
              </a:rPr>
              <a:t>развивает умственные способности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4214813" y="4500563"/>
            <a:ext cx="642937" cy="1428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1" descr="гоб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071563"/>
            <a:ext cx="2906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428625" y="1714500"/>
            <a:ext cx="1443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Кларнет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Лечебные музыкальные инструменты</a:t>
            </a:r>
            <a:endParaRPr lang="ru-RU" sz="3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412" name="Picture 6" descr="фортепиан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2857500"/>
            <a:ext cx="16430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viol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2500313"/>
            <a:ext cx="1143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Прямоугольник 8"/>
          <p:cNvSpPr>
            <a:spLocks noChangeArrowheads="1"/>
          </p:cNvSpPr>
          <p:nvPr/>
        </p:nvSpPr>
        <p:spPr bwMode="auto">
          <a:xfrm>
            <a:off x="142875" y="4429125"/>
            <a:ext cx="1239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3300"/>
                </a:solidFill>
              </a:rPr>
              <a:t>Скрипка</a:t>
            </a:r>
          </a:p>
        </p:txBody>
      </p:sp>
      <p:sp>
        <p:nvSpPr>
          <p:cNvPr id="17415" name="Прямоугольник 9"/>
          <p:cNvSpPr>
            <a:spLocks noChangeArrowheads="1"/>
          </p:cNvSpPr>
          <p:nvPr/>
        </p:nvSpPr>
        <p:spPr bwMode="auto">
          <a:xfrm>
            <a:off x="2214563" y="4500563"/>
            <a:ext cx="2214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C3300"/>
                </a:solidFill>
                <a:latin typeface="Times New Roman" pitchFamily="18" charset="0"/>
              </a:rPr>
              <a:t>Фортепиано</a:t>
            </a:r>
          </a:p>
        </p:txBody>
      </p:sp>
      <p:pic>
        <p:nvPicPr>
          <p:cNvPr id="17416" name="Picture 4" descr="флей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5143500"/>
            <a:ext cx="2786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Прямоугольник 12"/>
          <p:cNvSpPr>
            <a:spLocks noChangeArrowheads="1"/>
          </p:cNvSpPr>
          <p:nvPr/>
        </p:nvSpPr>
        <p:spPr bwMode="auto">
          <a:xfrm>
            <a:off x="1071563" y="6072188"/>
            <a:ext cx="1228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Флейта</a:t>
            </a:r>
          </a:p>
        </p:txBody>
      </p:sp>
      <p:pic>
        <p:nvPicPr>
          <p:cNvPr id="17418" name="Picture 5" descr="violoncell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188" y="1000125"/>
            <a:ext cx="15113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4" descr="арф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0" y="1643063"/>
            <a:ext cx="15716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5" descr="орган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5188" y="4143375"/>
            <a:ext cx="142875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8" descr="тромбон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8" y="5072063"/>
            <a:ext cx="2286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Прямоугольник 18"/>
          <p:cNvSpPr>
            <a:spLocks noChangeArrowheads="1"/>
          </p:cNvSpPr>
          <p:nvPr/>
        </p:nvSpPr>
        <p:spPr bwMode="auto">
          <a:xfrm>
            <a:off x="7143750" y="3143250"/>
            <a:ext cx="1604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3300"/>
                </a:solidFill>
              </a:rPr>
              <a:t>Виолончель</a:t>
            </a:r>
          </a:p>
        </p:txBody>
      </p:sp>
      <p:sp>
        <p:nvSpPr>
          <p:cNvPr id="17423" name="Прямоугольник 19"/>
          <p:cNvSpPr>
            <a:spLocks noChangeArrowheads="1"/>
          </p:cNvSpPr>
          <p:nvPr/>
        </p:nvSpPr>
        <p:spPr bwMode="auto">
          <a:xfrm>
            <a:off x="5214938" y="3786188"/>
            <a:ext cx="94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Арфа</a:t>
            </a:r>
          </a:p>
        </p:txBody>
      </p:sp>
      <p:sp>
        <p:nvSpPr>
          <p:cNvPr id="17424" name="Прямоугольник 20"/>
          <p:cNvSpPr>
            <a:spLocks noChangeArrowheads="1"/>
          </p:cNvSpPr>
          <p:nvPr/>
        </p:nvSpPr>
        <p:spPr bwMode="auto">
          <a:xfrm>
            <a:off x="7572375" y="6072188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C3300"/>
                </a:solidFill>
                <a:latin typeface="Times New Roman" pitchFamily="18" charset="0"/>
              </a:rPr>
              <a:t>Орган</a:t>
            </a:r>
          </a:p>
        </p:txBody>
      </p:sp>
      <p:sp>
        <p:nvSpPr>
          <p:cNvPr id="17425" name="Прямоугольник 21"/>
          <p:cNvSpPr>
            <a:spLocks noChangeArrowheads="1"/>
          </p:cNvSpPr>
          <p:nvPr/>
        </p:nvSpPr>
        <p:spPr bwMode="auto">
          <a:xfrm>
            <a:off x="4929188" y="6143625"/>
            <a:ext cx="1389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Тромбон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Лечебные</a:t>
            </a:r>
            <a:r>
              <a:rPr lang="ru-RU" sz="4000" i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i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звуки</a:t>
            </a:r>
            <a:endParaRPr lang="ru-RU" sz="4000" i="1" cap="all" dirty="0">
              <a:ln w="90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00108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88" y="1214438"/>
            <a:ext cx="3951287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Положительно влияет на работу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сердца, толстого кишечника,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стимулирует энергетику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1857364"/>
            <a:ext cx="72327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625" y="2143125"/>
            <a:ext cx="34385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Стимулирует работу печени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500306"/>
            <a:ext cx="6928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У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785813" y="2714625"/>
            <a:ext cx="339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Помогает стабилизировать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эмоции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3000372"/>
            <a:ext cx="6463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Е</a:t>
            </a: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4929188" y="3286125"/>
            <a:ext cx="4168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Стимулирует регенерацию клеток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857628"/>
            <a:ext cx="6543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Э</a:t>
            </a:r>
          </a:p>
        </p:txBody>
      </p: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1000125" y="4071938"/>
            <a:ext cx="3887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Помогает преодолеть комплекс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неполноценности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4500570"/>
            <a:ext cx="7232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И</a:t>
            </a:r>
          </a:p>
        </p:txBody>
      </p:sp>
      <p:sp>
        <p:nvSpPr>
          <p:cNvPr id="18445" name="TextBox 15"/>
          <p:cNvSpPr txBox="1">
            <a:spLocks noChangeArrowheads="1"/>
          </p:cNvSpPr>
          <p:nvPr/>
        </p:nvSpPr>
        <p:spPr bwMode="auto">
          <a:xfrm>
            <a:off x="5072063" y="4714875"/>
            <a:ext cx="411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Улучшает работу головного мозга</a:t>
            </a:r>
          </a:p>
        </p:txBody>
      </p:sp>
      <p:sp>
        <p:nvSpPr>
          <p:cNvPr id="18446" name="TextBox 16"/>
          <p:cNvSpPr txBox="1">
            <a:spLocks noChangeArrowheads="1"/>
          </p:cNvSpPr>
          <p:nvPr/>
        </p:nvSpPr>
        <p:spPr bwMode="auto">
          <a:xfrm>
            <a:off x="928688" y="5357813"/>
            <a:ext cx="4117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Активизирует иммунную систему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5000636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6248" y="5786454"/>
            <a:ext cx="9637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50800"/>
                <a:solidFill>
                  <a:srgbClr val="C00000"/>
                </a:solidFill>
                <a:latin typeface="+mn-lt"/>
              </a:rPr>
              <a:t>Ю</a:t>
            </a:r>
          </a:p>
        </p:txBody>
      </p:sp>
      <p:sp>
        <p:nvSpPr>
          <p:cNvPr id="18449" name="TextBox 19"/>
          <p:cNvSpPr txBox="1">
            <a:spLocks noChangeArrowheads="1"/>
          </p:cNvSpPr>
          <p:nvPr/>
        </p:nvSpPr>
        <p:spPr bwMode="auto">
          <a:xfrm>
            <a:off x="4929188" y="5929313"/>
            <a:ext cx="435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Звук молодости, обновления.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Благотворно влияет на почки, кожу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5"/>
          <p:cNvSpPr>
            <a:spLocks noGrp="1"/>
          </p:cNvSpPr>
          <p:nvPr>
            <p:ph type="body" idx="1"/>
          </p:nvPr>
        </p:nvSpPr>
        <p:spPr>
          <a:xfrm>
            <a:off x="395288" y="404813"/>
            <a:ext cx="4073525" cy="750887"/>
          </a:xfrm>
        </p:spPr>
        <p:txBody>
          <a:bodyPr/>
          <a:lstStyle/>
          <a:p>
            <a:pPr algn="ctr" eaLnBrk="1" hangingPunct="1"/>
            <a:r>
              <a:rPr lang="ru-RU" b="1" cap="none" smtClean="0">
                <a:solidFill>
                  <a:srgbClr val="FF0000"/>
                </a:solidFill>
              </a:rPr>
              <a:t>БЕСКОНТАКТНЫЙ И КОНТАКТНЫЙ МАССАЖ</a:t>
            </a:r>
            <a:r>
              <a:rPr lang="ru-RU" b="1" cap="none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ru-RU" b="1" cap="none" smtClean="0">
                <a:solidFill>
                  <a:srgbClr val="FF0000"/>
                </a:solidFill>
              </a:rPr>
              <a:t>САМОМАССАЖ</a:t>
            </a:r>
            <a:endParaRPr lang="ru-RU" b="1" cap="none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929188" y="857250"/>
            <a:ext cx="4041775" cy="1357313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Музыкально-психологичес-кий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массаж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83" name="Содержимое 6"/>
          <p:cNvSpPr>
            <a:spLocks noGrp="1"/>
          </p:cNvSpPr>
          <p:nvPr>
            <p:ph sz="quarter" idx="2"/>
          </p:nvPr>
        </p:nvSpPr>
        <p:spPr>
          <a:xfrm>
            <a:off x="0" y="1484313"/>
            <a:ext cx="4040188" cy="3673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Бесконтактный массаж-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разглаживание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биоэнергетического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поля, пожелание любви,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добра, нежности.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Контактный массаж – снятие напряжения в мышцах спины, шеи и крестца.</a:t>
            </a:r>
          </a:p>
        </p:txBody>
      </p:sp>
      <p:sp>
        <p:nvSpPr>
          <p:cNvPr id="20484" name="Содержимое 8"/>
          <p:cNvSpPr>
            <a:spLocks noGrp="1"/>
          </p:cNvSpPr>
          <p:nvPr>
            <p:ph sz="quarter" idx="4"/>
          </p:nvPr>
        </p:nvSpPr>
        <p:spPr>
          <a:xfrm>
            <a:off x="4714875" y="2428875"/>
            <a:ext cx="4041775" cy="4643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Суть заключается в тренировке подвижности нервных процессов. Помогает быстро перейти из тревожного состояния в спокойное. Похож на физическое закаливание контрастным душем.</a:t>
            </a:r>
          </a:p>
        </p:txBody>
      </p:sp>
      <p:pic>
        <p:nvPicPr>
          <p:cNvPr id="20485" name="Picture 10" descr="Sixteenth_no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5572125"/>
            <a:ext cx="11525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cel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2500313"/>
            <a:ext cx="928688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476375" y="5157788"/>
            <a:ext cx="2430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Самомассаж – </a:t>
            </a:r>
          </a:p>
          <a:p>
            <a:r>
              <a:rPr lang="ru-RU" sz="2400" b="1">
                <a:latin typeface="Times New Roman" pitchFamily="18" charset="0"/>
              </a:rPr>
              <a:t>активизация </a:t>
            </a:r>
          </a:p>
          <a:p>
            <a:r>
              <a:rPr lang="ru-RU" sz="2400" b="1">
                <a:latin typeface="Times New Roman" pitchFamily="18" charset="0"/>
              </a:rPr>
              <a:t>биологически </a:t>
            </a:r>
          </a:p>
          <a:p>
            <a:r>
              <a:rPr lang="ru-RU" sz="2400" b="1">
                <a:latin typeface="Times New Roman" pitchFamily="18" charset="0"/>
              </a:rPr>
              <a:t>активных точек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625" y="-1143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357188" y="285750"/>
            <a:ext cx="4040187" cy="7508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Целебные ноты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half" idx="3"/>
          </p:nvPr>
        </p:nvSpPr>
        <p:spPr>
          <a:xfrm>
            <a:off x="4929188" y="1071563"/>
            <a:ext cx="4041775" cy="7508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Дыхательные упражнения под музыку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285750" y="785813"/>
            <a:ext cx="4040188" cy="585787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dirty="0" smtClean="0"/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Каждая нота имеет целительное воздействие. </a:t>
            </a:r>
            <a:r>
              <a:rPr lang="ru-RU" b="1" dirty="0" err="1" smtClean="0">
                <a:solidFill>
                  <a:schemeClr val="bg1"/>
                </a:solidFill>
              </a:rPr>
              <a:t>Пропевание</a:t>
            </a:r>
            <a:r>
              <a:rPr lang="ru-RU" b="1" dirty="0" smtClean="0">
                <a:solidFill>
                  <a:schemeClr val="bg1"/>
                </a:solidFill>
              </a:rPr>
              <a:t> нот является одним из средств очищения и оздоровления организма. Методика </a:t>
            </a:r>
            <a:r>
              <a:rPr lang="ru-RU" b="1" dirty="0" err="1" smtClean="0">
                <a:solidFill>
                  <a:schemeClr val="bg1"/>
                </a:solidFill>
              </a:rPr>
              <a:t>пропевания</a:t>
            </a:r>
            <a:r>
              <a:rPr lang="ru-RU" b="1" dirty="0" smtClean="0">
                <a:solidFill>
                  <a:schemeClr val="bg1"/>
                </a:solidFill>
              </a:rPr>
              <a:t> основана на взаимосвязи между голосом, акустической вибрацией и нервными центрами. Целительное воздействие таится в частоте и амплитуде звуковых колебаний.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461" name="Содержимое 16"/>
          <p:cNvSpPr>
            <a:spLocks noGrp="1"/>
          </p:cNvSpPr>
          <p:nvPr>
            <p:ph sz="quarter" idx="4"/>
          </p:nvPr>
        </p:nvSpPr>
        <p:spPr>
          <a:xfrm>
            <a:off x="4643438" y="2143125"/>
            <a:ext cx="4041775" cy="4495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В основе – глубокое диафрагмальное дыхание. Являются эффективным средством очищения организма. Осуществляют интенсивный массаж внутренних органов. Сопровождаются музыкальными фрагментами.</a:t>
            </a:r>
          </a:p>
        </p:txBody>
      </p:sp>
      <p:pic>
        <p:nvPicPr>
          <p:cNvPr id="19462" name="Picture 12" descr="Thirty-second_n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928688"/>
            <a:ext cx="100171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285750"/>
            <a:ext cx="4040187" cy="750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Звуковые игры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5" y="0"/>
            <a:ext cx="4041775" cy="1608138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Двигательные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Упражнения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И танцы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1507" name="Содержимое 4"/>
          <p:cNvSpPr>
            <a:spLocks noGrp="1"/>
          </p:cNvSpPr>
          <p:nvPr>
            <p:ph sz="quarter" idx="2"/>
          </p:nvPr>
        </p:nvSpPr>
        <p:spPr>
          <a:xfrm>
            <a:off x="214313" y="1143000"/>
            <a:ext cx="4040187" cy="3763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     В основе – глубокое диафрагмальное дыхание. Являются профилактическим и оздоровительным средством при простудных заболеваниях. Снимают усталость и напряжение.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571625"/>
            <a:ext cx="4041775" cy="5286375"/>
          </a:xfrm>
        </p:spPr>
        <p:txBody>
          <a:bodyPr>
            <a:normAutofit fontScale="92500" lnSpcReduction="20000"/>
          </a:bodyPr>
          <a:lstStyle/>
          <a:p>
            <a:pPr marL="548640" indent="-411480" algn="ctr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Танец, мимика и жест, как и музыка, являются одним из древнейших способов выражения чувств и </a:t>
            </a:r>
          </a:p>
          <a:p>
            <a:pPr marL="548640" indent="-411480" algn="ctr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переживаний. Движение и танец снимают нервно-психическое напряжение, помогают быстро и легко устанавливать дружеские связи с другими людьми, что является прекрасным психотерапевтическим эффектом. Сопровождаются музыкальными фрагментами.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21509" name="Picture 11" descr="treble_clef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5572125"/>
            <a:ext cx="6873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a_funny_music_no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429250"/>
            <a:ext cx="1000125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666</TotalTime>
  <Words>555</Words>
  <Application>Microsoft Office PowerPoint</Application>
  <PresentationFormat>Экран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Лечебные музыкальные инструменты</vt:lpstr>
      <vt:lpstr>Лечебные звуки</vt:lpstr>
      <vt:lpstr>Слайд 7</vt:lpstr>
      <vt:lpstr>Слайд 8</vt:lpstr>
      <vt:lpstr>Слайд 9</vt:lpstr>
      <vt:lpstr>Слайд 10</vt:lpstr>
      <vt:lpstr>Музыкальное творчество</vt:lpstr>
    </vt:vector>
  </TitlesOfParts>
  <Company>Лапландия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Татьяна Анатольевна</cp:lastModifiedBy>
  <cp:revision>67</cp:revision>
  <dcterms:created xsi:type="dcterms:W3CDTF">2009-05-07T12:22:15Z</dcterms:created>
  <dcterms:modified xsi:type="dcterms:W3CDTF">2023-02-09T16:11:44Z</dcterms:modified>
</cp:coreProperties>
</file>