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268" r:id="rId7"/>
    <p:sldId id="302" r:id="rId8"/>
    <p:sldId id="289" r:id="rId9"/>
    <p:sldId id="290" r:id="rId10"/>
    <p:sldId id="295" r:id="rId11"/>
    <p:sldId id="269" r:id="rId12"/>
    <p:sldId id="270" r:id="rId13"/>
    <p:sldId id="271" r:id="rId14"/>
    <p:sldId id="279" r:id="rId15"/>
    <p:sldId id="278" r:id="rId16"/>
    <p:sldId id="277" r:id="rId17"/>
    <p:sldId id="281" r:id="rId18"/>
    <p:sldId id="280" r:id="rId19"/>
    <p:sldId id="282" r:id="rId20"/>
    <p:sldId id="256" r:id="rId21"/>
    <p:sldId id="272" r:id="rId22"/>
    <p:sldId id="273" r:id="rId23"/>
    <p:sldId id="274" r:id="rId24"/>
    <p:sldId id="275" r:id="rId25"/>
    <p:sldId id="276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01" autoAdjust="0"/>
  </p:normalViewPr>
  <p:slideViewPr>
    <p:cSldViewPr>
      <p:cViewPr>
        <p:scale>
          <a:sx n="50" d="100"/>
          <a:sy n="50" d="100"/>
        </p:scale>
        <p:origin x="-195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454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3606" y="-387350"/>
            <a:ext cx="12036425" cy="784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342106" y="1628799"/>
            <a:ext cx="8604250" cy="2952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Круглый стол</a:t>
            </a:r>
          </a:p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"</a:t>
            </a:r>
            <a:r>
              <a:rPr lang="ru-RU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Последствия хозяйственной деятельности человека</a:t>
            </a:r>
          </a:p>
          <a:p>
            <a:pPr algn="ctr"/>
            <a:r>
              <a:rPr lang="ru-RU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для окружающей среды</a:t>
            </a:r>
            <a:r>
              <a:rPr lang="ru-RU" sz="3600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endParaRPr lang="ru-RU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C0263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800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C0263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684213" y="5876925"/>
            <a:ext cx="79200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Сафонова О.В., учитель биологии высшей квалификационной категории </a:t>
            </a:r>
          </a:p>
          <a:p>
            <a:pPr algn="ctr"/>
            <a:r>
              <a:rPr lang="ru-RU" sz="20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263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ГБОУ  СОШ «ЦО« п.Варламово,м.р.Сызранский,Самарской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9008542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28300"/>
            <a:ext cx="4850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Охраняемые территории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714480" y="357166"/>
            <a:ext cx="58578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Охраняемые территории Самарской области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786813" cy="5143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Самарской области существуют территории, закрытые для производственного освоения из-за уникальности условий. Помимо известных памятников природы – национального парка «Самарская Лука», Жигулевского заповедника им. И. И.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Спрыгина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ландшафтного заповедника «Васильевские острова» - на территории Самарской области имеются и другие, закрытые для производственного освоения:</a:t>
            </a:r>
          </a:p>
        </p:txBody>
      </p:sp>
    </p:spTree>
    <p:extLst>
      <p:ext uri="{BB962C8B-B14F-4D97-AF65-F5344CB8AC3E}">
        <p14:creationId xmlns:p14="http://schemas.microsoft.com/office/powerpoint/2010/main" val="2392642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0" y="285728"/>
            <a:ext cx="9144064" cy="6286520"/>
          </a:xfrm>
        </p:spPr>
        <p:txBody>
          <a:bodyPr>
            <a:normAutofit lnSpcReduction="10000"/>
          </a:bodyPr>
          <a:lstStyle/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17 заказников;</a:t>
            </a:r>
          </a:p>
          <a:p>
            <a:pPr>
              <a:buNone/>
            </a:pP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памятники лесной и степной растительности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(их около ста):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Рачейский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бор,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Муранский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бор,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Мочалеевские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реликтовые нагорные дубравы, лесостепь в верховьях реки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Амонак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Кошкинская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балка, Урочище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Грызлы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Хворостянский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дендропарк и др.;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сады и парки: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Струковский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парк, Самарский ботанический сад, дендропарк в Сызрани и др. (всего около 10);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зоологические памятники: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Бобровское озеро,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Слепышовые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опушки и др. (всего по области около 10);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водные памятники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(их более 50): озера Жигулевских гор,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, Молчанка, Яицкие; истоки Большого Иргиза, Святой колодец, родник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Варта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и др.;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i="1" u="sng" dirty="0" smtClean="0">
                <a:latin typeface="Times New Roman" pitchFamily="18" charset="0"/>
                <a:cs typeface="Times New Roman" pitchFamily="18" charset="0"/>
              </a:rPr>
              <a:t>геологические памятники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– гора </a:t>
            </a: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Могутовая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07808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85784" y="21429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1966 году был организован Жигулевский государственный заповедник имени И. И. </a:t>
            </a:r>
            <a:r>
              <a:rPr lang="ru-RU" sz="2800" b="1" i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Спрыгина</a:t>
            </a:r>
            <a:r>
              <a:rPr lang="ru-RU" sz="28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общей площадью около 23,1 тысячи гектаров</a:t>
            </a:r>
            <a:endParaRPr lang="ru-RU" sz="4000" b="1" i="1" dirty="0"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648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/>
          </p:cNvSpPr>
          <p:nvPr/>
        </p:nvSpPr>
        <p:spPr bwMode="auto">
          <a:xfrm>
            <a:off x="500034" y="507207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r>
              <a:rPr lang="ru-RU" sz="4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Самарская Лука.  Национальный парк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u9_227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1143000" y="428625"/>
            <a:ext cx="6761163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Под грузом политических проблем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Мы забываем о природе нашей.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Властителями чувствуя на всем,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Возводим, роем, добываем, пашем…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высыхают, исчезают реки,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воздух задымлен, и чахнет лес.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Кто Землю защитит от человека,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В ее что сердце беспощадно влез?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Остановись, послушай голос ветра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И посиди у озера в тиши…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Важнее экологии планеты</a:t>
            </a:r>
            <a:endParaRPr lang="ru-RU" sz="1600" b="1" dirty="0">
              <a:ea typeface="Cambr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3200" b="1" i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Есть только – экология души</a:t>
            </a:r>
            <a:endParaRPr lang="ru-RU" sz="4000" b="1" dirty="0">
              <a:ea typeface="Cambria" pitchFamily="18" charset="0"/>
              <a:cs typeface="Times New Roman" pitchFamily="18" charset="0"/>
            </a:endParaRPr>
          </a:p>
        </p:txBody>
      </p:sp>
      <p:pic>
        <p:nvPicPr>
          <p:cNvPr id="2" name="ПУГАЧЕВА (mp3cut.net)ГОТОВ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6126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62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Охраняемые виды</a:t>
            </a:r>
          </a:p>
        </p:txBody>
      </p:sp>
      <p:pic>
        <p:nvPicPr>
          <p:cNvPr id="6146" name="Picture 2" descr="http://wiki.tgl.net.ru/images/6/6b/%D0%9A%D1%80%D0%B0%D1%81%D0%BD%D0%B0%D1%8F_%D0%BA%D0%BD%D0%B8%D0%B3%D0%B0_%D0%A1%D0%B0%D0%BC%D0%B0%D1%80%D1%81%D0%BA%D0%BE%D0%B9_%D0%BE%D0%B1%D0%BB%D0%B0%D1%81%D1%82%D0%B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142984"/>
            <a:ext cx="7629536" cy="5093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0738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5"/>
          <p:cNvSpPr>
            <a:spLocks noGrp="1"/>
          </p:cNvSpPr>
          <p:nvPr>
            <p:ph type="title"/>
          </p:nvPr>
        </p:nvSpPr>
        <p:spPr>
          <a:xfrm>
            <a:off x="395288" y="5516563"/>
            <a:ext cx="8229600" cy="1143000"/>
          </a:xfrm>
          <a:noFill/>
        </p:spPr>
        <p:txBody>
          <a:bodyPr/>
          <a:lstStyle/>
          <a:p>
            <a:r>
              <a:rPr lang="ru-RU" smtClean="0"/>
              <a:t>Прострел обыкновенный</a:t>
            </a:r>
          </a:p>
        </p:txBody>
      </p:sp>
      <p:pic>
        <p:nvPicPr>
          <p:cNvPr id="17413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3779838" y="6021388"/>
            <a:ext cx="512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Прострел обыкновенный</a:t>
            </a:r>
          </a:p>
        </p:txBody>
      </p:sp>
    </p:spTree>
    <p:extLst>
      <p:ext uri="{BB962C8B-B14F-4D97-AF65-F5344CB8AC3E}">
        <p14:creationId xmlns:p14="http://schemas.microsoft.com/office/powerpoint/2010/main" val="26940339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WordArt 9"/>
          <p:cNvSpPr>
            <a:spLocks noChangeArrowheads="1" noChangeShapeType="1" noTextEdit="1"/>
          </p:cNvSpPr>
          <p:nvPr/>
        </p:nvSpPr>
        <p:spPr bwMode="auto">
          <a:xfrm>
            <a:off x="3779838" y="6021388"/>
            <a:ext cx="512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Адонис весенний</a:t>
            </a:r>
          </a:p>
        </p:txBody>
      </p:sp>
    </p:spTree>
    <p:extLst>
      <p:ext uri="{BB962C8B-B14F-4D97-AF65-F5344CB8AC3E}">
        <p14:creationId xmlns:p14="http://schemas.microsoft.com/office/powerpoint/2010/main" val="19157764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WordArt 6"/>
          <p:cNvSpPr>
            <a:spLocks noChangeArrowheads="1" noChangeShapeType="1" noTextEdit="1"/>
          </p:cNvSpPr>
          <p:nvPr/>
        </p:nvSpPr>
        <p:spPr bwMode="auto">
          <a:xfrm>
            <a:off x="3779838" y="6021388"/>
            <a:ext cx="512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Рябчик русский</a:t>
            </a:r>
          </a:p>
        </p:txBody>
      </p:sp>
    </p:spTree>
    <p:extLst>
      <p:ext uri="{BB962C8B-B14F-4D97-AF65-F5344CB8AC3E}">
        <p14:creationId xmlns:p14="http://schemas.microsoft.com/office/powerpoint/2010/main" val="24271243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WordArt 6"/>
          <p:cNvSpPr>
            <a:spLocks noChangeArrowheads="1" noChangeShapeType="1" noTextEdit="1"/>
          </p:cNvSpPr>
          <p:nvPr/>
        </p:nvSpPr>
        <p:spPr bwMode="auto">
          <a:xfrm>
            <a:off x="3779838" y="6021388"/>
            <a:ext cx="5124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Тюльпан Шренка</a:t>
            </a:r>
          </a:p>
        </p:txBody>
      </p:sp>
    </p:spTree>
    <p:extLst>
      <p:ext uri="{BB962C8B-B14F-4D97-AF65-F5344CB8AC3E}">
        <p14:creationId xmlns:p14="http://schemas.microsoft.com/office/powerpoint/2010/main" val="17382213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6272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ekologiya-foto-0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3429024" cy="514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14876" y="1357298"/>
            <a:ext cx="35004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Наше главное богатство.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Её необходимо 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хранить и беречь.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ЛЕЩЕНКО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6300" y="59610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5" y="476672"/>
            <a:ext cx="4556920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118" y="459209"/>
            <a:ext cx="46878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5" y="3429000"/>
            <a:ext cx="445611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1118" y="3325316"/>
            <a:ext cx="4602882" cy="362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357" y="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Экологическая ситуация в мире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66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0" y="344487"/>
            <a:ext cx="4121150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13655"/>
            <a:ext cx="367665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043" y="3424436"/>
            <a:ext cx="5518150" cy="331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97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7" y="1052736"/>
            <a:ext cx="4303713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052736"/>
            <a:ext cx="426720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7" y="4014317"/>
            <a:ext cx="4337249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137" y="3953793"/>
            <a:ext cx="420052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98629"/>
            <a:ext cx="4137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Экологическая ситуация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п.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Варламово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95470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377679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50" y="0"/>
            <a:ext cx="20383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714348" y="357150"/>
            <a:ext cx="6572296" cy="164309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систему правовой охраны   природы России входят четыре группы мероприятий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0" y="2189185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Правовое регулирование отношений по использованию, сохранению и возобновлению природных ресурсов.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 Организация воспитания и обучения кадров, финансирование и материально-техническое обеспечение природоохранных действий.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3. Государственный и общественный контроль за выполнением требований охраны природы.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 Юридическая ответственность правонарушителей.</a:t>
            </a:r>
          </a:p>
        </p:txBody>
      </p:sp>
    </p:spTree>
    <p:extLst>
      <p:ext uri="{BB962C8B-B14F-4D97-AF65-F5344CB8AC3E}">
        <p14:creationId xmlns:p14="http://schemas.microsoft.com/office/powerpoint/2010/main" val="16699930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А КОНКУРС\фото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50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06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392</Words>
  <Application>Microsoft Office PowerPoint</Application>
  <PresentationFormat>Экран (4:3)</PresentationFormat>
  <Paragraphs>50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систему правовой охраны   природы России входят четыре группы мероприятий:</vt:lpstr>
      <vt:lpstr>Презентация PowerPoint</vt:lpstr>
      <vt:lpstr>Презентация PowerPoint</vt:lpstr>
      <vt:lpstr>Презентация PowerPoint</vt:lpstr>
      <vt:lpstr>Презентация PowerPoint</vt:lpstr>
      <vt:lpstr>Охраняемые территории Самарской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Охраняемые виды</vt:lpstr>
      <vt:lpstr>Прострел обыкновенный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Охраняемые виды</dc:title>
  <dc:creator>Лёша</dc:creator>
  <cp:lastModifiedBy>Пользователь</cp:lastModifiedBy>
  <cp:revision>31</cp:revision>
  <dcterms:created xsi:type="dcterms:W3CDTF">2016-05-15T09:25:15Z</dcterms:created>
  <dcterms:modified xsi:type="dcterms:W3CDTF">2022-11-03T07:40:40Z</dcterms:modified>
</cp:coreProperties>
</file>