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222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52;&#1072;&#1083;&#1099;&#1096;&#1072;&#1088;&#1080;&#1082;&#1080;%20-%20&#1052;&#1072;&#1085;&#1076;&#1072;&#1088;&#1080;&#1085;&#127823;&#127824;&#127818;&#127819;&#127826;%20-%20&#1089;&#1077;&#1088;&#1080;&#1103;%2074%20-%20&#1086;&#1073;&#1091;&#1095;&#1072;&#1102;&#1097;&#1080;&#1077;%20&#1084;&#1091;&#1083;&#1100;&#1090;&#1092;&#1080;&#1083;&#1100;&#1084;&#1099;%20&#1076;&#1083;&#1103;%20&#1084;&#1072;&#1083;&#1099;&#1096;&#1077;&#1081;%200-4%20-%20&#1092;&#1088;&#1091;&#1082;&#1090;&#1099;.mp4" TargetMode="Externa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slide" Target="slide3.xml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Илювкенова Гуль Мухамедовна 20220608/520/24/</a:t>
            </a:r>
            <a:r>
              <a:rPr lang="ru-RU" b="1" dirty="0" err="1" smtClean="0"/>
              <a:t>мДЕФДО</a:t>
            </a:r>
            <a:r>
              <a:rPr lang="ru-RU" b="1" dirty="0" smtClean="0"/>
              <a:t>  Учитель-дефектолог</a:t>
            </a:r>
            <a:br>
              <a:rPr lang="ru-RU" b="1" dirty="0" smtClean="0"/>
            </a:br>
            <a:r>
              <a:rPr lang="ru-RU" b="1" smtClean="0"/>
              <a:t> ИКТ в </a:t>
            </a:r>
            <a:r>
              <a:rPr lang="ru-RU" b="1" dirty="0" smtClean="0"/>
              <a:t>профессиональной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forttryongardens.org/wp-content/uploads/2015/06/image1-300x300@2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52320" y="3356992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+</a:t>
            </a:r>
            <a:endParaRPr lang="ru-RU" sz="9600" b="1" dirty="0"/>
          </a:p>
        </p:txBody>
      </p:sp>
      <p:pic>
        <p:nvPicPr>
          <p:cNvPr id="9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2520280" cy="2713807"/>
          </a:xfrm>
          <a:prstGeom prst="rect">
            <a:avLst/>
          </a:prstGeom>
          <a:noFill/>
        </p:spPr>
      </p:pic>
      <p:pic>
        <p:nvPicPr>
          <p:cNvPr id="10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720" y="3861048"/>
            <a:ext cx="2520280" cy="2713807"/>
          </a:xfrm>
          <a:prstGeom prst="rect">
            <a:avLst/>
          </a:prstGeom>
          <a:noFill/>
        </p:spPr>
      </p:pic>
      <p:pic>
        <p:nvPicPr>
          <p:cNvPr id="25602" name="Picture 2" descr="https://avatanplus.com/files/resources/original/5a2041b7b55721600e00b5b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988840"/>
            <a:ext cx="2200677" cy="1800000"/>
          </a:xfrm>
          <a:prstGeom prst="rect">
            <a:avLst/>
          </a:prstGeom>
          <a:noFill/>
        </p:spPr>
      </p:pic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7812360" y="332656"/>
            <a:ext cx="97160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0.34653 0.33587 " pathEditMode="relative" ptsTypes="AA">
                                      <p:cBhvr>
                                        <p:cTn id="2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forttryongardens.org/wp-content/uploads/2015/06/image1-300x300@2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2520280" cy="2713807"/>
          </a:xfrm>
          <a:prstGeom prst="rect">
            <a:avLst/>
          </a:prstGeom>
          <a:noFill/>
        </p:spPr>
      </p:pic>
      <p:pic>
        <p:nvPicPr>
          <p:cNvPr id="6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720" y="3861048"/>
            <a:ext cx="2520280" cy="27138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52320" y="3356992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+</a:t>
            </a:r>
            <a:endParaRPr lang="ru-RU" sz="9600" b="1" dirty="0"/>
          </a:p>
        </p:txBody>
      </p:sp>
      <p:pic>
        <p:nvPicPr>
          <p:cNvPr id="26626" name="Picture 2" descr="http://misogi.ru/uploads/editor/lb/7dg88x77tj0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3" y="1916833"/>
            <a:ext cx="1743522" cy="1656184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7812360" y="332656"/>
            <a:ext cx="97160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158 0.34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forttryongardens.org/wp-content/uploads/2015/06/image1-300x300@2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52320" y="3356992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+</a:t>
            </a:r>
            <a:endParaRPr lang="ru-RU" sz="9600" b="1" dirty="0"/>
          </a:p>
        </p:txBody>
      </p:sp>
      <p:pic>
        <p:nvPicPr>
          <p:cNvPr id="9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2520280" cy="2713807"/>
          </a:xfrm>
          <a:prstGeom prst="rect">
            <a:avLst/>
          </a:prstGeom>
          <a:noFill/>
        </p:spPr>
      </p:pic>
      <p:pic>
        <p:nvPicPr>
          <p:cNvPr id="10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720" y="3861048"/>
            <a:ext cx="2520280" cy="2713807"/>
          </a:xfrm>
          <a:prstGeom prst="rect">
            <a:avLst/>
          </a:prstGeom>
          <a:noFill/>
        </p:spPr>
      </p:pic>
      <p:pic>
        <p:nvPicPr>
          <p:cNvPr id="27650" name="Picture 2" descr="http://www.pngpix.com/wp-content/uploads/2016/03/Green-Apple-PNG-Imag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492896"/>
            <a:ext cx="2304256" cy="1294495"/>
          </a:xfrm>
          <a:prstGeom prst="rect">
            <a:avLst/>
          </a:prstGeom>
          <a:noFill/>
        </p:spPr>
      </p:pic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7812360" y="332656"/>
            <a:ext cx="97160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26789 0.32546 " pathEditMode="relative" ptsTypes="AA">
                                      <p:cBhvr>
                                        <p:cTn id="2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on-desktop.com/wps/Cartoons_Flower_meadow_in_the_cartoon_Kikoriki_085689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4148"/>
            <a:ext cx="9144000" cy="7042148"/>
          </a:xfrm>
          <a:prstGeom prst="rect">
            <a:avLst/>
          </a:prstGeom>
          <a:noFill/>
        </p:spPr>
      </p:pic>
      <p:pic>
        <p:nvPicPr>
          <p:cNvPr id="30726" name="Picture 6" descr="https://avatanplus.com/files/resources/mid/59df7a2a11d2115f10f534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340768"/>
            <a:ext cx="5666758" cy="4509120"/>
          </a:xfrm>
          <a:prstGeom prst="rect">
            <a:avLst/>
          </a:prstGeom>
          <a:noFill/>
        </p:spPr>
      </p:pic>
      <p:sp>
        <p:nvSpPr>
          <p:cNvPr id="7" name="Блок-схема: память с посл. доступом 6"/>
          <p:cNvSpPr/>
          <p:nvPr/>
        </p:nvSpPr>
        <p:spPr>
          <a:xfrm rot="1088357">
            <a:off x="1692293" y="-12246"/>
            <a:ext cx="3326927" cy="252084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Спасибо ребята, вы так хорошо позанимались  и помогли мне !За вашу помощь я покажу вам мультик!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" name="Малышарики - Мандарин🍏🍐🍊🍋🍒 - серия 74 - обучающие мультфильмы для малышей 0-4 - фрукт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332656"/>
            <a:ext cx="7994675" cy="5996006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532440" y="6093296"/>
            <a:ext cx="611560" cy="764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zharptica8.com/wp-content/uploads/2017/11/4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3996952" y="0"/>
            <a:ext cx="172960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Логопедическое занятие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по лексической теме «Фрукты»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921063/684697e5-9ca5-4ce6-b876-6c701058240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1944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hlinkClick r:id="rId3" action="ppaction://hlinksldjump"/>
              </a:rPr>
              <a:t>Игра 1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4400" dirty="0" smtClean="0">
                <a:solidFill>
                  <a:srgbClr val="0070C0"/>
                </a:solidFill>
                <a:hlinkClick r:id="rId4" action="ppaction://hlinksldjump"/>
              </a:rPr>
              <a:t>Игра 2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4400" dirty="0" smtClean="0">
                <a:solidFill>
                  <a:srgbClr val="0070C0"/>
                </a:solidFill>
                <a:hlinkClick r:id="rId5" action="ppaction://hlinksldjump"/>
              </a:rPr>
              <a:t>Игра 3</a:t>
            </a:r>
            <a:endParaRPr lang="ru-RU" sz="4400" dirty="0" smtClean="0">
              <a:solidFill>
                <a:srgbClr val="0070C0"/>
              </a:solidFill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 rot="1554614">
            <a:off x="2041750" y="225723"/>
            <a:ext cx="3021644" cy="2407026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Привет!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Давай поиграем!</a:t>
            </a:r>
            <a:r>
              <a:rPr lang="ru-RU" sz="3200" dirty="0" smtClean="0"/>
              <a:t>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www.welovesolo.com/wp-content/uploads/2016/03/5ehj2a5vfz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1700808"/>
            <a:ext cx="540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Фрукт похож на неваляшку,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Носит желтую рубашку.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Тишину в саду нарушив,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 дерева упала..</a:t>
            </a:r>
          </a:p>
          <a:p>
            <a:endParaRPr lang="ru-RU" dirty="0"/>
          </a:p>
        </p:txBody>
      </p:sp>
      <p:pic>
        <p:nvPicPr>
          <p:cNvPr id="28678" name="Picture 6" descr="http://www.clipartbest.com/cliparts/9Tp/6MG/9Tp6MGL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864096" cy="1120727"/>
          </a:xfrm>
          <a:prstGeom prst="rect">
            <a:avLst/>
          </a:prstGeom>
          <a:noFill/>
        </p:spPr>
      </p:pic>
      <p:pic>
        <p:nvPicPr>
          <p:cNvPr id="28680" name="Picture 8" descr="http://pngimg.com/uploads/lemon/lemon_PNG252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636912"/>
            <a:ext cx="976322" cy="77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1720" y="1772816"/>
            <a:ext cx="48965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Желтый цитрусовый плод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 странах солнечных растет.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А на вкус кислейший он.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Как зовут его?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1628800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Этот фрукт в рубашке яркой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Любит, чтобы было жарко.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Не растет среди осин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Круглый рыжий...</a:t>
            </a:r>
          </a:p>
          <a:p>
            <a:endParaRPr lang="ru-RU" dirty="0"/>
          </a:p>
        </p:txBody>
      </p:sp>
      <p:pic>
        <p:nvPicPr>
          <p:cNvPr id="28682" name="Picture 10" descr="http://mintnosorog.narod.ru/apelsi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780928"/>
            <a:ext cx="811669" cy="75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39752" y="1628800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Кислое и сладкое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 кожицею гладкою.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Сочное, душистое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 мякотью лучистою.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Людям всем полезно.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Лечит от болезней!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Даже птичкам зябликам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Вкусно. Это ж…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84" name="Picture 12" descr="http://misogi.ru/uploads/editor/lb/7dg88x77tj0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2780928"/>
            <a:ext cx="792077" cy="752400"/>
          </a:xfrm>
          <a:prstGeom prst="rect">
            <a:avLst/>
          </a:prstGeom>
          <a:noFill/>
        </p:spPr>
      </p:pic>
      <p:pic>
        <p:nvPicPr>
          <p:cNvPr id="28686" name="Picture 14" descr="https://bumper-stickers.ru/58266-thickbox_default/krosh-iz-multfilma-smesharik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196800"/>
            <a:ext cx="3661200" cy="3661200"/>
          </a:xfrm>
          <a:prstGeom prst="rect">
            <a:avLst/>
          </a:prstGeom>
          <a:noFill/>
        </p:spPr>
      </p:pic>
      <p:sp>
        <p:nvSpPr>
          <p:cNvPr id="15" name="Блок-схема: память с посл. доступом 14"/>
          <p:cNvSpPr/>
          <p:nvPr/>
        </p:nvSpPr>
        <p:spPr>
          <a:xfrm rot="1554614">
            <a:off x="4441966" y="2240003"/>
            <a:ext cx="3021644" cy="2407026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Помоги мне найти урожай!</a:t>
            </a:r>
          </a:p>
        </p:txBody>
      </p:sp>
      <p:pic>
        <p:nvPicPr>
          <p:cNvPr id="28688" name="Picture 16" descr="https://avatanplus.com/files/resources/mid/59df7a5b5d10915f10f5f4f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565" y="908720"/>
            <a:ext cx="8469435" cy="5517232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rId10" action="ppaction://hlinksldjump" highlightClick="1"/>
          </p:cNvPr>
          <p:cNvSpPr/>
          <p:nvPr/>
        </p:nvSpPr>
        <p:spPr>
          <a:xfrm>
            <a:off x="7812360" y="332656"/>
            <a:ext cx="97160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2948E-6 L -0.40156 -0.188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58382E-6 L -0.33854 3.58382E-6 " pathEditMode="relative" ptsTypes="AA">
                                      <p:cBhvr>
                                        <p:cTn id="49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89595E-6 L 0.33073 -0.22012 " pathEditMode="relative" ptsTypes="AA">
                                      <p:cBhvr>
                                        <p:cTn id="65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5202E-6 L 0.39375 -0.09456 " pathEditMode="relative" ptsTypes="AA">
                                      <p:cBhvr>
                                        <p:cTn id="8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  <p:bldP spid="12" grpId="0"/>
      <p:bldP spid="12" grpId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.piclect.com/m151030_c7c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8" name="Picture 8" descr="https://pre00.deviantart.net/553f/th/pre/i/2012/144/d/9/tbg___banana_stuff_by_gaagril-d50ws8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1700808" cy="1700808"/>
          </a:xfrm>
          <a:prstGeom prst="rect">
            <a:avLst/>
          </a:prstGeom>
          <a:noFill/>
        </p:spPr>
      </p:pic>
      <p:pic>
        <p:nvPicPr>
          <p:cNvPr id="15370" name="Picture 10" descr="http://misogi.ru/uploads/editor/lb/7dg88x77tj0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04664"/>
            <a:ext cx="1512168" cy="1436420"/>
          </a:xfrm>
          <a:prstGeom prst="rect">
            <a:avLst/>
          </a:prstGeom>
          <a:noFill/>
        </p:spPr>
      </p:pic>
      <p:pic>
        <p:nvPicPr>
          <p:cNvPr id="15372" name="Picture 12" descr="http://s019.radikal.ru/i623/1204/a9/da5e95b521f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404664"/>
            <a:ext cx="946370" cy="1429254"/>
          </a:xfrm>
          <a:prstGeom prst="rect">
            <a:avLst/>
          </a:prstGeom>
          <a:noFill/>
        </p:spPr>
      </p:pic>
      <p:pic>
        <p:nvPicPr>
          <p:cNvPr id="15376" name="Picture 16" descr="https://avatanplus.com/files/resources/original/5852a18e1920c15902c7131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04664"/>
            <a:ext cx="2088232" cy="1606908"/>
          </a:xfrm>
          <a:prstGeom prst="rect">
            <a:avLst/>
          </a:prstGeom>
          <a:noFill/>
        </p:spPr>
      </p:pic>
      <p:pic>
        <p:nvPicPr>
          <p:cNvPr id="15378" name="Picture 18" descr="https://avatanplus.com/files/resources/mid/59df7a5b5d10915f10f5f4f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514600"/>
            <a:ext cx="6667500" cy="4343400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884368" y="2204864"/>
            <a:ext cx="864096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24128" y="2132856"/>
            <a:ext cx="864096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27784" y="1988840"/>
            <a:ext cx="864096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1560" y="2060848"/>
            <a:ext cx="864096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2" name="Picture 22" descr="http://smeshariki.569.tvoysadik.ru/images/gr_569_smeshariki/NR88a4ed2afdbc5e9e98a6eb7c10e6f90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296874"/>
            <a:ext cx="3106688" cy="4314845"/>
          </a:xfrm>
          <a:prstGeom prst="rect">
            <a:avLst/>
          </a:prstGeom>
          <a:noFill/>
        </p:spPr>
      </p:pic>
      <p:pic>
        <p:nvPicPr>
          <p:cNvPr id="20" name="Picture 22" descr="http://smeshariki.569.tvoysadik.ru/images/gr_569_smeshariki/NR88a4ed2afdbc5e9e98a6eb7c10e6f90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1844824"/>
            <a:ext cx="3106688" cy="4314845"/>
          </a:xfrm>
          <a:prstGeom prst="rect">
            <a:avLst/>
          </a:prstGeom>
          <a:noFill/>
        </p:spPr>
      </p:pic>
      <p:pic>
        <p:nvPicPr>
          <p:cNvPr id="21" name="Picture 22" descr="http://smeshariki.569.tvoysadik.ru/images/gr_569_smeshariki/NR88a4ed2afdbc5e9e98a6eb7c10e6f90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2348880"/>
            <a:ext cx="3106688" cy="4314845"/>
          </a:xfrm>
          <a:prstGeom prst="rect">
            <a:avLst/>
          </a:prstGeom>
          <a:noFill/>
        </p:spPr>
      </p:pic>
      <p:sp>
        <p:nvSpPr>
          <p:cNvPr id="18" name="Управляющая кнопка: домой 17">
            <a:hlinkClick r:id="rId11" action="ppaction://hlinksldjump" highlightClick="1"/>
          </p:cNvPr>
          <p:cNvSpPr/>
          <p:nvPr/>
        </p:nvSpPr>
        <p:spPr>
          <a:xfrm>
            <a:off x="8172400" y="5921896"/>
            <a:ext cx="97160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.piclect.com/m151030_c7c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avatanplus.com/files/resources/original/584531be1af9d158ce4a4e9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76672"/>
            <a:ext cx="1657872" cy="1657872"/>
          </a:xfrm>
          <a:prstGeom prst="rect">
            <a:avLst/>
          </a:prstGeom>
          <a:noFill/>
        </p:spPr>
      </p:pic>
      <p:pic>
        <p:nvPicPr>
          <p:cNvPr id="17412" name="Picture 4" descr="http://mintnosorog.narod.ru/apelsi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908720"/>
            <a:ext cx="1081494" cy="1007319"/>
          </a:xfrm>
          <a:prstGeom prst="rect">
            <a:avLst/>
          </a:prstGeom>
          <a:noFill/>
        </p:spPr>
      </p:pic>
      <p:pic>
        <p:nvPicPr>
          <p:cNvPr id="17414" name="Picture 6" descr="http://pngimg.com/uploads/kiwi/kiwi_PNG40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980728"/>
            <a:ext cx="1045367" cy="882080"/>
          </a:xfrm>
          <a:prstGeom prst="rect">
            <a:avLst/>
          </a:prstGeom>
          <a:noFill/>
        </p:spPr>
      </p:pic>
      <p:pic>
        <p:nvPicPr>
          <p:cNvPr id="17416" name="Picture 8" descr="http://img1.liveinternet.ru/images/attach/c/4/82/29/82029541_large_7c59291981c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04664"/>
            <a:ext cx="1856300" cy="1718403"/>
          </a:xfrm>
          <a:prstGeom prst="rect">
            <a:avLst/>
          </a:prstGeom>
          <a:noFill/>
        </p:spPr>
      </p:pic>
      <p:pic>
        <p:nvPicPr>
          <p:cNvPr id="9" name="Picture 18" descr="https://avatanplus.com/files/resources/mid/59df7a5b5d10915f10f5f4f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514600"/>
            <a:ext cx="6667500" cy="4343400"/>
          </a:xfrm>
          <a:prstGeom prst="rect">
            <a:avLst/>
          </a:prstGeom>
          <a:noFill/>
        </p:spPr>
      </p:pic>
      <p:pic>
        <p:nvPicPr>
          <p:cNvPr id="10" name="Picture 22" descr="http://smeshariki.569.tvoysadik.ru/images/gr_569_smeshariki/NR88a4ed2afdbc5e9e98a6eb7c10e6f90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1988840"/>
            <a:ext cx="3106688" cy="4314845"/>
          </a:xfrm>
          <a:prstGeom prst="rect">
            <a:avLst/>
          </a:prstGeom>
          <a:noFill/>
        </p:spPr>
      </p:pic>
      <p:pic>
        <p:nvPicPr>
          <p:cNvPr id="11" name="Picture 22" descr="http://smeshariki.569.tvoysadik.ru/images/gr_569_smeshariki/NR88a4ed2afdbc5e9e98a6eb7c10e6f90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2543155"/>
            <a:ext cx="3106688" cy="4314845"/>
          </a:xfrm>
          <a:prstGeom prst="rect">
            <a:avLst/>
          </a:prstGeom>
          <a:noFill/>
        </p:spPr>
      </p:pic>
      <p:pic>
        <p:nvPicPr>
          <p:cNvPr id="12" name="Picture 22" descr="http://smeshariki.569.tvoysadik.ru/images/gr_569_smeshariki/NR88a4ed2afdbc5e9e98a6eb7c10e6f90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2543155"/>
            <a:ext cx="3106688" cy="4314845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843808" y="2204864"/>
            <a:ext cx="864096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1988840"/>
            <a:ext cx="864096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04048" y="2132856"/>
            <a:ext cx="864096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80312" y="2060848"/>
            <a:ext cx="864096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омой 16">
            <a:hlinkClick r:id="rId11" action="ppaction://hlinksldjump" highlightClick="1"/>
          </p:cNvPr>
          <p:cNvSpPr/>
          <p:nvPr/>
        </p:nvSpPr>
        <p:spPr>
          <a:xfrm>
            <a:off x="8172400" y="5921896"/>
            <a:ext cx="97160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forttryongardens.org/wp-content/uploads/2015/06/image1-300x300@2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2520280" cy="2713807"/>
          </a:xfrm>
          <a:prstGeom prst="rect">
            <a:avLst/>
          </a:prstGeom>
          <a:noFill/>
        </p:spPr>
      </p:pic>
      <p:pic>
        <p:nvPicPr>
          <p:cNvPr id="6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720" y="3861048"/>
            <a:ext cx="2520280" cy="2713807"/>
          </a:xfrm>
          <a:prstGeom prst="rect">
            <a:avLst/>
          </a:prstGeom>
          <a:noFill/>
        </p:spPr>
      </p:pic>
      <p:pic>
        <p:nvPicPr>
          <p:cNvPr id="23556" name="Picture 4" descr="http://pngimg.com/uploads/kiwi/kiwi_PNG40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844824"/>
            <a:ext cx="1525824" cy="12874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52320" y="3356992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+</a:t>
            </a:r>
            <a:endParaRPr lang="ru-RU" sz="9600" b="1" dirty="0"/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7812360" y="332656"/>
            <a:ext cx="97160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2292 0.32569 " pathEditMode="relative" ptsTypes="AA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forttryongardens.org/wp-content/uploads/2015/06/image1-300x300@2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pngimg.com/uploads/kiwi/kiwi_PNG40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132856"/>
            <a:ext cx="4291712" cy="13905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52320" y="3356992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+</a:t>
            </a:r>
            <a:endParaRPr lang="ru-RU" sz="9600" b="1" dirty="0"/>
          </a:p>
        </p:txBody>
      </p:sp>
      <p:pic>
        <p:nvPicPr>
          <p:cNvPr id="9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2520280" cy="2713807"/>
          </a:xfrm>
          <a:prstGeom prst="rect">
            <a:avLst/>
          </a:prstGeom>
          <a:noFill/>
        </p:spPr>
      </p:pic>
      <p:pic>
        <p:nvPicPr>
          <p:cNvPr id="10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3720" y="3861048"/>
            <a:ext cx="2520280" cy="2713807"/>
          </a:xfrm>
          <a:prstGeom prst="rect">
            <a:avLst/>
          </a:prstGeom>
          <a:noFill/>
        </p:spPr>
      </p:pic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7812360" y="332656"/>
            <a:ext cx="97160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3629 0.25208 " pathEditMode="relative" ptsTypes="AA">
                                      <p:cBhvr>
                                        <p:cTn id="2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forttryongardens.org/wp-content/uploads/2015/06/image1-300x300@2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2520280" cy="2713807"/>
          </a:xfrm>
          <a:prstGeom prst="rect">
            <a:avLst/>
          </a:prstGeom>
          <a:noFill/>
        </p:spPr>
      </p:pic>
      <p:pic>
        <p:nvPicPr>
          <p:cNvPr id="6" name="Picture 2" descr="https://img-fotki.yandex.ru/get/64820/200418627.140/0_166763_827cdb0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720" y="3861048"/>
            <a:ext cx="2520280" cy="27138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52320" y="3356992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+</a:t>
            </a:r>
            <a:endParaRPr lang="ru-RU" sz="9600" b="1" dirty="0"/>
          </a:p>
        </p:txBody>
      </p:sp>
      <p:pic>
        <p:nvPicPr>
          <p:cNvPr id="24578" name="Picture 2" descr="https://static.grouple.co/uploads/pics/09/98/879_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204864"/>
            <a:ext cx="3263713" cy="1844824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7812360" y="332656"/>
            <a:ext cx="97160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1493 0.31482 " pathEditMode="relative" ptsTypes="AA">
                                      <p:cBhvr>
                                        <p:cTn id="2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112</Words>
  <Application>Microsoft Office PowerPoint</Application>
  <PresentationFormat>Экран (4:3)</PresentationFormat>
  <Paragraphs>30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Илювкенова Гуль Мухамедовна 20220608/520/24/мДЕФДО  Учитель-дефектолог  ИКТ в профессиональной деятельности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Admin123</cp:lastModifiedBy>
  <cp:revision>4</cp:revision>
  <dcterms:created xsi:type="dcterms:W3CDTF">2018-12-09T12:26:01Z</dcterms:created>
  <dcterms:modified xsi:type="dcterms:W3CDTF">2022-06-08T16:05:58Z</dcterms:modified>
</cp:coreProperties>
</file>