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77" r:id="rId4"/>
    <p:sldId id="272" r:id="rId5"/>
    <p:sldId id="278" r:id="rId6"/>
    <p:sldId id="281" r:id="rId7"/>
    <p:sldId id="258" r:id="rId8"/>
    <p:sldId id="260" r:id="rId9"/>
    <p:sldId id="282" r:id="rId10"/>
    <p:sldId id="283" r:id="rId11"/>
    <p:sldId id="284" r:id="rId12"/>
    <p:sldId id="263" r:id="rId13"/>
    <p:sldId id="285" r:id="rId14"/>
    <p:sldId id="286" r:id="rId15"/>
    <p:sldId id="267" r:id="rId16"/>
    <p:sldId id="269" r:id="rId17"/>
    <p:sldId id="287" r:id="rId18"/>
    <p:sldId id="275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84" y="2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E8725-5CE6-4BBB-A38E-7FE0F90DBB37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358DA-24FC-44F9-9333-AAEA36344F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6913B-963D-47C9-AAC4-816CA5E61123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E5A95-A2D4-4841-856D-155BA1808A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BB410-DA00-4722-A87A-6C3047F28A94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92257-5698-43C2-B961-960586F110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9E590-1F83-4016-AFB2-DE2DA1E4E12E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39556-012E-4987-BC0C-D4A434ACEC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639B9-AF14-447D-BC8D-DBDA9D3E21A6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CD229-4DEB-4894-9ADE-CA49438B0A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56BDB-DBA9-4AF9-86C7-A1AA1A5D1E39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914FD-C1A3-4AAB-9A08-878FBE4AE3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F32D6-1A0E-4DB0-AF1F-FE25169A3789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3936E-F483-498E-A85A-39149D4C6E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4B62A-26E0-4A08-BB1D-80449BE6E030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29010-3499-48DA-9375-210E94C66B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4C4B6-0043-48A1-8FD9-CEB0901ED9B9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DD076-781B-46EE-A2EC-D2046B2098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3D4A0-1484-47D2-A8A7-321B1DFDD8FE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1135B-F958-42E6-B3BF-D6292B32EB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C2AC1-CBF9-48CA-9737-BAEFC7F50BAE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253B1-EB9B-4C0D-9869-98E4518483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F414AA-081D-46B9-9BF8-76D799DE9C22}" type="datetimeFigureOut">
              <a:rPr lang="ru-RU"/>
              <a:pPr>
                <a:defRPr/>
              </a:pPr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71D0DF-5644-4612-ADD6-564607A7AB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Box 1"/>
          <p:cNvSpPr txBox="1">
            <a:spLocks noChangeArrowheads="1"/>
          </p:cNvSpPr>
          <p:nvPr/>
        </p:nvSpPr>
        <p:spPr bwMode="auto">
          <a:xfrm>
            <a:off x="684213" y="260350"/>
            <a:ext cx="82089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«ДЕТСКИЙ САД № 16»</a:t>
            </a:r>
          </a:p>
        </p:txBody>
      </p:sp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268288" y="1341438"/>
            <a:ext cx="8496300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Двигательная активность</a:t>
            </a:r>
          </a:p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как эффективное средство сохранения </a:t>
            </a:r>
          </a:p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укрепления здоровья дошкольников.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(из опыта работы)</a:t>
            </a:r>
          </a:p>
          <a:p>
            <a:pPr algn="ctr"/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</a:p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Ольга Владимировна Лазарева</a:t>
            </a:r>
          </a:p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Татьяна Анатольевна Фарафонова</a:t>
            </a:r>
          </a:p>
        </p:txBody>
      </p:sp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3348038" y="6519863"/>
            <a:ext cx="1574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Заречный 2021г</a:t>
            </a:r>
          </a:p>
        </p:txBody>
      </p:sp>
      <p:pic>
        <p:nvPicPr>
          <p:cNvPr id="13316" name="Picture 1" descr="C:\Users\Полина\Desktop\unnam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422650"/>
            <a:ext cx="360045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F:\фото\Проектная деятельность\зарядка со звездой\IMG_73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557338"/>
            <a:ext cx="3960812" cy="261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3" descr="F:\фото\Проектная деятельность\зарядка со звездой\IMG_86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2852738"/>
            <a:ext cx="417671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1763713" y="404813"/>
            <a:ext cx="6769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«Зарядка с чемпионом»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Прямоугольник 1"/>
          <p:cNvSpPr>
            <a:spLocks noChangeArrowheads="1"/>
          </p:cNvSpPr>
          <p:nvPr/>
        </p:nvSpPr>
        <p:spPr bwMode="auto">
          <a:xfrm>
            <a:off x="1619250" y="404813"/>
            <a:ext cx="6769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«Зарядка с чемпионом»</a:t>
            </a:r>
          </a:p>
        </p:txBody>
      </p:sp>
      <p:pic>
        <p:nvPicPr>
          <p:cNvPr id="23554" name="Picture 4" descr="F:\фото\Проектная деятельность\зарядка со звездой\IMG_85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412875"/>
            <a:ext cx="3960812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F:\фото\Проектная деятельность\зарядка со звездой\IMG_76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2781300"/>
            <a:ext cx="354171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/>
          <p:cNvSpPr txBox="1">
            <a:spLocks noChangeArrowheads="1"/>
          </p:cNvSpPr>
          <p:nvPr/>
        </p:nvSpPr>
        <p:spPr bwMode="auto">
          <a:xfrm>
            <a:off x="2627313" y="333375"/>
            <a:ext cx="35798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Подвижные игры</a:t>
            </a:r>
          </a:p>
        </p:txBody>
      </p:sp>
      <p:pic>
        <p:nvPicPr>
          <p:cNvPr id="25602" name="Рисунок 2" descr="20210203_101607(0)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028700"/>
            <a:ext cx="295275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7" descr="DSC0425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028700"/>
            <a:ext cx="3876675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1" descr="C:\Users\Полина\Desktop\IMG_4511.jpg"/>
          <p:cNvPicPr>
            <a:picLocks noChangeAspect="1" noChangeArrowheads="1"/>
          </p:cNvPicPr>
          <p:nvPr/>
        </p:nvPicPr>
        <p:blipFill>
          <a:blip r:embed="rId4"/>
          <a:srcRect t="29953" r="3722"/>
          <a:stretch>
            <a:fillRect/>
          </a:stretch>
        </p:blipFill>
        <p:spPr bwMode="auto">
          <a:xfrm>
            <a:off x="411163" y="4508500"/>
            <a:ext cx="28797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" descr="C:\Users\Полина\Desktop\IMG_4510.jpg"/>
          <p:cNvPicPr>
            <a:picLocks noChangeAspect="1" noChangeArrowheads="1"/>
          </p:cNvPicPr>
          <p:nvPr/>
        </p:nvPicPr>
        <p:blipFill>
          <a:blip r:embed="rId5"/>
          <a:srcRect t="30038" r="1692" b="15346"/>
          <a:stretch>
            <a:fillRect/>
          </a:stretch>
        </p:blipFill>
        <p:spPr bwMode="auto">
          <a:xfrm>
            <a:off x="5637213" y="4508500"/>
            <a:ext cx="29384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Прямоугольник 1"/>
          <p:cNvSpPr>
            <a:spLocks noChangeArrowheads="1"/>
          </p:cNvSpPr>
          <p:nvPr/>
        </p:nvSpPr>
        <p:spPr bwMode="auto">
          <a:xfrm>
            <a:off x="2484438" y="404813"/>
            <a:ext cx="45354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Подвижные игры</a:t>
            </a:r>
            <a:endParaRPr lang="ru-RU" sz="320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26626" name="Рисунок 2" descr="DSC0426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9838" y="1125538"/>
            <a:ext cx="24479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7" descr="uHnOOxIvcQU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1413" y="3357563"/>
            <a:ext cx="266382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1" descr="C:\Users\Полина\Desktop\IMG_444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3573463"/>
            <a:ext cx="27368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2" descr="E:\Downloads\IMG_4484.jpg"/>
          <p:cNvPicPr>
            <a:picLocks noChangeAspect="1" noChangeArrowheads="1"/>
          </p:cNvPicPr>
          <p:nvPr/>
        </p:nvPicPr>
        <p:blipFill>
          <a:blip r:embed="rId5"/>
          <a:srcRect r="39230" b="45982"/>
          <a:stretch>
            <a:fillRect/>
          </a:stretch>
        </p:blipFill>
        <p:spPr bwMode="auto">
          <a:xfrm>
            <a:off x="755650" y="1125538"/>
            <a:ext cx="28797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3" descr="E:\Downloads\IMG_447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16688" y="1125538"/>
            <a:ext cx="2376487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Прямоугольник 1"/>
          <p:cNvSpPr>
            <a:spLocks noChangeArrowheads="1"/>
          </p:cNvSpPr>
          <p:nvPr/>
        </p:nvSpPr>
        <p:spPr bwMode="auto">
          <a:xfrm>
            <a:off x="-180975" y="260350"/>
            <a:ext cx="9756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Самостоятельная двигательная деятельность  детей</a:t>
            </a:r>
            <a:endParaRPr lang="ru-RU" sz="280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27650" name="Рисунок 3" descr="IMG_20210701_100625.jpg"/>
          <p:cNvPicPr>
            <a:picLocks noChangeAspect="1"/>
          </p:cNvPicPr>
          <p:nvPr/>
        </p:nvPicPr>
        <p:blipFill>
          <a:blip r:embed="rId2"/>
          <a:srcRect r="10709" b="23111"/>
          <a:stretch>
            <a:fillRect/>
          </a:stretch>
        </p:blipFill>
        <p:spPr bwMode="auto">
          <a:xfrm>
            <a:off x="395288" y="1052513"/>
            <a:ext cx="3509962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4" descr="IMG_20210701_10065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113" y="3933825"/>
            <a:ext cx="33861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Рисунок 5" descr="IMG_20210701_10064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3933825"/>
            <a:ext cx="3276600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2" descr="C:\Users\Admin\Desktop\IMG_82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1039813"/>
            <a:ext cx="33401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Box 1"/>
          <p:cNvSpPr txBox="1">
            <a:spLocks noChangeArrowheads="1"/>
          </p:cNvSpPr>
          <p:nvPr/>
        </p:nvSpPr>
        <p:spPr bwMode="auto">
          <a:xfrm>
            <a:off x="539750" y="-171450"/>
            <a:ext cx="84248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3200" b="1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Спортивные праздники и развлечения</a:t>
            </a:r>
          </a:p>
        </p:txBody>
      </p:sp>
      <p:pic>
        <p:nvPicPr>
          <p:cNvPr id="28674" name="Рисунок 2" descr="20180713_10355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268413"/>
            <a:ext cx="237648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Рисунок 3" descr="IMG-c22d2cb5bdd04690537125be0b9ffbbb-V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3068638"/>
            <a:ext cx="352901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4"/>
          <p:cNvSpPr txBox="1">
            <a:spLocks noChangeArrowheads="1"/>
          </p:cNvSpPr>
          <p:nvPr/>
        </p:nvSpPr>
        <p:spPr bwMode="auto">
          <a:xfrm rot="10800000" flipV="1">
            <a:off x="5508625" y="5924550"/>
            <a:ext cx="3455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   Космическое путешествие</a:t>
            </a:r>
          </a:p>
        </p:txBody>
      </p:sp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395288" y="3573463"/>
            <a:ext cx="24479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0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>
                <a:latin typeface="Times New Roman" pitchFamily="18" charset="0"/>
                <a:cs typeface="Times New Roman" pitchFamily="18" charset="0"/>
              </a:rPr>
              <a:t>Помоги Незнайке</a:t>
            </a:r>
          </a:p>
        </p:txBody>
      </p:sp>
      <p:pic>
        <p:nvPicPr>
          <p:cNvPr id="28678" name="Picture 1" descr="D:\таня работа\ДЕТСКИЙ САД лето\Изображение 0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675" y="1557338"/>
            <a:ext cx="23764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Заголовок 8"/>
          <p:cNvSpPr>
            <a:spLocks noGrp="1"/>
          </p:cNvSpPr>
          <p:nvPr>
            <p:ph type="title"/>
          </p:nvPr>
        </p:nvSpPr>
        <p:spPr>
          <a:xfrm rot="10800000" flipV="1">
            <a:off x="2700338" y="4292600"/>
            <a:ext cx="2879725" cy="720725"/>
          </a:xfrm>
        </p:spPr>
        <p:txBody>
          <a:bodyPr/>
          <a:lstStyle/>
          <a:p>
            <a:r>
              <a:rPr lang="ru-RU" sz="2000" smtClean="0">
                <a:latin typeface="Times New Roman" pitchFamily="18" charset="0"/>
                <a:cs typeface="Times New Roman" pitchFamily="18" charset="0"/>
              </a:rPr>
              <a:t>В гости к Айболиту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1"/>
          <p:cNvSpPr txBox="1">
            <a:spLocks noChangeArrowheads="1"/>
          </p:cNvSpPr>
          <p:nvPr/>
        </p:nvSpPr>
        <p:spPr bwMode="auto">
          <a:xfrm>
            <a:off x="900113" y="260350"/>
            <a:ext cx="74041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Спортивные праздники и развлечения</a:t>
            </a:r>
          </a:p>
        </p:txBody>
      </p:sp>
      <p:pic>
        <p:nvPicPr>
          <p:cNvPr id="29698" name="Рисунок 2" descr="20180426_09252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125538"/>
            <a:ext cx="2646363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4" descr="IMG-d852dccf5bb8653c660a2d96902223d1-V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8038" y="1125538"/>
            <a:ext cx="240506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Рисунок 5" descr="IMG-1c41238d5c8a48e26bf65286e3b1c76b-V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4888" y="1125538"/>
            <a:ext cx="2646362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Рисунок 7" descr="DSC0337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4797425"/>
            <a:ext cx="2592388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Рисунок 8" descr="DSC03400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6325" y="4760913"/>
            <a:ext cx="26035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1" descr="IMG_842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341438"/>
            <a:ext cx="31686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3276600" y="476250"/>
            <a:ext cx="34893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Дни здоровья</a:t>
            </a:r>
          </a:p>
        </p:txBody>
      </p:sp>
      <p:pic>
        <p:nvPicPr>
          <p:cNvPr id="30723" name="Picture 3" descr="F:\фото\Проектная деятельность\Всё то что не по проектам\фото\С родителями спортивные мероприятия ср. гр\Спортивные соревнования с родителями осень 2015 год ОБЖ прав. дорож. дв.ср.гр\BVN_8400.jpg"/>
          <p:cNvPicPr>
            <a:picLocks noChangeAspect="1" noChangeArrowheads="1"/>
          </p:cNvPicPr>
          <p:nvPr/>
        </p:nvPicPr>
        <p:blipFill>
          <a:blip r:embed="rId3"/>
          <a:srcRect l="14987" t="7571"/>
          <a:stretch>
            <a:fillRect/>
          </a:stretch>
        </p:blipFill>
        <p:spPr bwMode="auto">
          <a:xfrm>
            <a:off x="5076825" y="1341438"/>
            <a:ext cx="3525838" cy="2159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0724" name="Picture 1" descr="E:\Downloads\060h28fDgY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1550" y="3789363"/>
            <a:ext cx="316865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" descr="C:\Users\Admin\Desktop\EwSE2ohWQAM2CGu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6825" y="3640138"/>
            <a:ext cx="3525838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1" descr="IMG_007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692150"/>
            <a:ext cx="5832475" cy="437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2" descr="0-2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924175"/>
            <a:ext cx="424815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 descr="Что делать, если ребенок постоянно сидит за компьютером | Дети - наше все!  | Яндекс Дзе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981075"/>
            <a:ext cx="3960812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2"/>
          <p:cNvSpPr txBox="1">
            <a:spLocks noChangeArrowheads="1"/>
          </p:cNvSpPr>
          <p:nvPr/>
        </p:nvSpPr>
        <p:spPr bwMode="auto">
          <a:xfrm>
            <a:off x="1187450" y="404813"/>
            <a:ext cx="77057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двигательной активности</a:t>
            </a:r>
          </a:p>
        </p:txBody>
      </p:sp>
      <p:pic>
        <p:nvPicPr>
          <p:cNvPr id="15362" name="Рисунок 3" descr="СПОРТ УГОЛОК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1217613"/>
            <a:ext cx="5775325" cy="408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1"/>
          <p:cNvSpPr txBox="1">
            <a:spLocks noChangeArrowheads="1"/>
          </p:cNvSpPr>
          <p:nvPr/>
        </p:nvSpPr>
        <p:spPr bwMode="auto">
          <a:xfrm>
            <a:off x="160338" y="95250"/>
            <a:ext cx="88360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Оборудование для двигательной деятельности</a:t>
            </a:r>
          </a:p>
        </p:txBody>
      </p:sp>
      <p:pic>
        <p:nvPicPr>
          <p:cNvPr id="16386" name="Рисунок 3" descr="IMG_368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836613"/>
            <a:ext cx="2028825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Рисунок 5" descr="20211122_134445 (1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836613"/>
            <a:ext cx="2268537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Рисунок 6" descr="20211122_134538.jpg"/>
          <p:cNvPicPr>
            <a:picLocks noChangeAspect="1"/>
          </p:cNvPicPr>
          <p:nvPr/>
        </p:nvPicPr>
        <p:blipFill>
          <a:blip r:embed="rId4"/>
          <a:srcRect b="6688"/>
          <a:stretch>
            <a:fillRect/>
          </a:stretch>
        </p:blipFill>
        <p:spPr bwMode="auto">
          <a:xfrm>
            <a:off x="3419475" y="3716338"/>
            <a:ext cx="261143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7" descr="20211122_13381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10388" y="836613"/>
            <a:ext cx="2085975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Рисунок 8" descr="20211122_134940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8238" y="3716338"/>
            <a:ext cx="2801937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Рисунок 10" descr="20211117_150809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7950" y="836613"/>
            <a:ext cx="2066925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Рисунок 11" descr="20211122_133945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9388" y="3716338"/>
            <a:ext cx="28797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1"/>
          <p:cNvSpPr txBox="1">
            <a:spLocks noChangeArrowheads="1"/>
          </p:cNvSpPr>
          <p:nvPr/>
        </p:nvSpPr>
        <p:spPr bwMode="auto">
          <a:xfrm>
            <a:off x="250825" y="260350"/>
            <a:ext cx="878522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Оборудование для двигательной деятельности</a:t>
            </a:r>
          </a:p>
        </p:txBody>
      </p:sp>
      <p:pic>
        <p:nvPicPr>
          <p:cNvPr id="17410" name="Picture 1" descr="C:\Users\Полина\Desktop\IMG_4455.jpg"/>
          <p:cNvPicPr>
            <a:picLocks noChangeAspect="1" noChangeArrowheads="1"/>
          </p:cNvPicPr>
          <p:nvPr/>
        </p:nvPicPr>
        <p:blipFill>
          <a:blip r:embed="rId2"/>
          <a:srcRect l="11031"/>
          <a:stretch>
            <a:fillRect/>
          </a:stretch>
        </p:blipFill>
        <p:spPr bwMode="auto">
          <a:xfrm>
            <a:off x="5445125" y="989013"/>
            <a:ext cx="3311525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C:\Users\Полина\Desktop\IMG_44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45125" y="3884613"/>
            <a:ext cx="33115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1008063"/>
            <a:ext cx="3168650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013" y="3760788"/>
            <a:ext cx="3168650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Box 2"/>
          <p:cNvSpPr txBox="1">
            <a:spLocks noChangeArrowheads="1"/>
          </p:cNvSpPr>
          <p:nvPr/>
        </p:nvSpPr>
        <p:spPr bwMode="auto">
          <a:xfrm>
            <a:off x="1295400" y="3344863"/>
            <a:ext cx="1257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Моталочка</a:t>
            </a:r>
          </a:p>
        </p:txBody>
      </p:sp>
      <p:sp>
        <p:nvSpPr>
          <p:cNvPr id="17415" name="TextBox 3"/>
          <p:cNvSpPr txBox="1">
            <a:spLocks noChangeArrowheads="1"/>
          </p:cNvSpPr>
          <p:nvPr/>
        </p:nvSpPr>
        <p:spPr bwMode="auto">
          <a:xfrm>
            <a:off x="1327150" y="6165850"/>
            <a:ext cx="1095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Карусель</a:t>
            </a:r>
          </a:p>
        </p:txBody>
      </p:sp>
      <p:sp>
        <p:nvSpPr>
          <p:cNvPr id="17416" name="TextBox 4"/>
          <p:cNvSpPr txBox="1">
            <a:spLocks noChangeArrowheads="1"/>
          </p:cNvSpPr>
          <p:nvPr/>
        </p:nvSpPr>
        <p:spPr bwMode="auto">
          <a:xfrm>
            <a:off x="6732588" y="6092825"/>
            <a:ext cx="1238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Солнышко</a:t>
            </a:r>
          </a:p>
        </p:txBody>
      </p:sp>
      <p:pic>
        <p:nvPicPr>
          <p:cNvPr id="17417" name="Picture 1" descr="C:\Users\Полина\Desktop\IMG_4455.jpg"/>
          <p:cNvPicPr>
            <a:picLocks noChangeAspect="1" noChangeArrowheads="1"/>
          </p:cNvPicPr>
          <p:nvPr/>
        </p:nvPicPr>
        <p:blipFill>
          <a:blip r:embed="rId2"/>
          <a:srcRect l="11031"/>
          <a:stretch>
            <a:fillRect/>
          </a:stretch>
        </p:blipFill>
        <p:spPr bwMode="auto">
          <a:xfrm>
            <a:off x="5597525" y="1141413"/>
            <a:ext cx="3311525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1"/>
          <p:cNvSpPr txBox="1">
            <a:spLocks noChangeArrowheads="1"/>
          </p:cNvSpPr>
          <p:nvPr/>
        </p:nvSpPr>
        <p:spPr bwMode="auto">
          <a:xfrm>
            <a:off x="179388" y="188913"/>
            <a:ext cx="8785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Оборудование для двигательной деятельности</a:t>
            </a:r>
          </a:p>
        </p:txBody>
      </p:sp>
      <p:pic>
        <p:nvPicPr>
          <p:cNvPr id="18434" name="Рисунок 3" descr="20211109_17300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25" y="3573463"/>
            <a:ext cx="2205038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4" descr="20211117_17142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196975"/>
            <a:ext cx="209391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5" descr="20211117_15464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213" y="2636838"/>
            <a:ext cx="207327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6" descr="20211117_165359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1125538"/>
            <a:ext cx="2087563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1"/>
          <p:cNvSpPr txBox="1">
            <a:spLocks noChangeArrowheads="1"/>
          </p:cNvSpPr>
          <p:nvPr/>
        </p:nvSpPr>
        <p:spPr bwMode="auto">
          <a:xfrm>
            <a:off x="900113" y="1844675"/>
            <a:ext cx="763270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• </a:t>
            </a:r>
            <a:r>
              <a:rPr lang="ru-RU" sz="2000">
                <a:latin typeface="Times New Roman" pitchFamily="18" charset="0"/>
                <a:cs typeface="Times New Roman" pitchFamily="18" charset="0"/>
              </a:rPr>
              <a:t>Занятия по физическому развитию;</a:t>
            </a:r>
          </a:p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• утренняя гимнастика;</a:t>
            </a:r>
          </a:p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• подвижные игры;</a:t>
            </a:r>
          </a:p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• физкультминутки, двигательные разминки;</a:t>
            </a:r>
          </a:p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• оздоровительно-профилактическая гимнастика (пальчиковые       игры, дыхательные упражнения, гимнастика для глаз);</a:t>
            </a:r>
          </a:p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• гимнастика после сна;</a:t>
            </a:r>
          </a:p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• закаливание;</a:t>
            </a:r>
          </a:p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• спортивные игры, развлечения, праздники и соревнования;</a:t>
            </a:r>
          </a:p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• хореография;</a:t>
            </a:r>
          </a:p>
          <a:p>
            <a:r>
              <a:rPr lang="ru-RU" sz="2000">
                <a:latin typeface="Times New Roman" pitchFamily="18" charset="0"/>
                <a:cs typeface="Times New Roman" pitchFamily="18" charset="0"/>
              </a:rPr>
              <a:t>• самостоятельная двигательная деятельность детей.</a:t>
            </a:r>
          </a:p>
        </p:txBody>
      </p:sp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928688" y="333375"/>
            <a:ext cx="69596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Формы организации </a:t>
            </a:r>
          </a:p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двигательной активности дошкольников</a:t>
            </a:r>
            <a:r>
              <a:rPr lang="ru-RU">
                <a:latin typeface="Calibri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Box 1"/>
          <p:cNvSpPr txBox="1">
            <a:spLocks noChangeArrowheads="1"/>
          </p:cNvSpPr>
          <p:nvPr/>
        </p:nvSpPr>
        <p:spPr bwMode="auto">
          <a:xfrm>
            <a:off x="2765425" y="301625"/>
            <a:ext cx="3860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Утренняя гимнастика</a:t>
            </a:r>
            <a:endParaRPr lang="ru-RU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20482" name="Рисунок 2" descr="20181107_12154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4225" y="1196975"/>
            <a:ext cx="199072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6" descr="DSC0423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4064000"/>
            <a:ext cx="2520950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5" descr="IMG_8427 - копия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7400" y="4064000"/>
            <a:ext cx="2820988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7" descr="Рисунок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196975"/>
            <a:ext cx="432117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 descr="Рисунок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00675" y="1062038"/>
            <a:ext cx="32226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3" descr="D:\Фото-работа\д.с. вместе с Сашей гимнастика\IMG_0790.JPG"/>
          <p:cNvPicPr>
            <a:picLocks noChangeAspect="1" noChangeArrowheads="1"/>
          </p:cNvPicPr>
          <p:nvPr/>
        </p:nvPicPr>
        <p:blipFill>
          <a:blip r:embed="rId3"/>
          <a:srcRect l="13177" t="2094" r="14346"/>
          <a:stretch>
            <a:fillRect/>
          </a:stretch>
        </p:blipFill>
        <p:spPr bwMode="auto">
          <a:xfrm>
            <a:off x="663575" y="3716338"/>
            <a:ext cx="3473450" cy="25209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2124075" y="207963"/>
            <a:ext cx="54086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Утренняя гимнастика</a:t>
            </a:r>
            <a:endParaRPr lang="ru-RU" sz="3200">
              <a:solidFill>
                <a:srgbClr val="002060"/>
              </a:solidFill>
              <a:latin typeface="Calibri" pitchFamily="34" charset="0"/>
            </a:endParaRPr>
          </a:p>
        </p:txBody>
      </p:sp>
      <p:pic>
        <p:nvPicPr>
          <p:cNvPr id="21508" name="Picture 2" descr="C:\Users\Полина\Desktop\IMG_44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062038"/>
            <a:ext cx="34067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" descr="E:\Downloads\IMG_4509.jpg"/>
          <p:cNvPicPr>
            <a:picLocks noChangeAspect="1" noChangeArrowheads="1"/>
          </p:cNvPicPr>
          <p:nvPr/>
        </p:nvPicPr>
        <p:blipFill>
          <a:blip r:embed="rId5"/>
          <a:srcRect t="12621" r="-1212" b="14185"/>
          <a:stretch>
            <a:fillRect/>
          </a:stretch>
        </p:blipFill>
        <p:spPr bwMode="auto">
          <a:xfrm>
            <a:off x="5508625" y="3644900"/>
            <a:ext cx="3228975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124</Words>
  <Application>Microsoft Office PowerPoint</Application>
  <PresentationFormat>Экран (4:3)</PresentationFormat>
  <Paragraphs>48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Calibri</vt:lpstr>
      <vt:lpstr>Arial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В гости к Айболиту</vt:lpstr>
      <vt:lpstr>Слайд 16</vt:lpstr>
      <vt:lpstr>Слайд 17</vt:lpstr>
      <vt:lpstr>Слайд 18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Olga</dc:creator>
  <cp:lastModifiedBy>Кирилл</cp:lastModifiedBy>
  <cp:revision>90</cp:revision>
  <dcterms:created xsi:type="dcterms:W3CDTF">2021-11-17T06:37:11Z</dcterms:created>
  <dcterms:modified xsi:type="dcterms:W3CDTF">2022-11-28T16:12:26Z</dcterms:modified>
</cp:coreProperties>
</file>