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85" r:id="rId5"/>
    <p:sldId id="284" r:id="rId6"/>
    <p:sldId id="289" r:id="rId7"/>
    <p:sldId id="267" r:id="rId8"/>
    <p:sldId id="277" r:id="rId9"/>
    <p:sldId id="269" r:id="rId10"/>
    <p:sldId id="272" r:id="rId11"/>
    <p:sldId id="288" r:id="rId12"/>
    <p:sldId id="281" r:id="rId13"/>
    <p:sldId id="282" r:id="rId14"/>
    <p:sldId id="283" r:id="rId15"/>
    <p:sldId id="287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86" y="-4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522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389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266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36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26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04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24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04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67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1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4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984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61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15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73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11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7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4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58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76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8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70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651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6891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09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980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4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48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76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15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166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49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1A895-1B90-404D-A122-BB93B0EAA6E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99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7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69604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2" t="33274" r="46215" b="4852"/>
          <a:stretch/>
        </p:blipFill>
        <p:spPr>
          <a:xfrm>
            <a:off x="118194" y="1459279"/>
            <a:ext cx="3442219" cy="3370755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5" t="34410" r="35303" b="32339"/>
          <a:stretch/>
        </p:blipFill>
        <p:spPr bwMode="auto">
          <a:xfrm>
            <a:off x="7277274" y="104221"/>
            <a:ext cx="1598196" cy="1718729"/>
          </a:xfrm>
          <a:prstGeom prst="ellipse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83083" y="6325185"/>
            <a:ext cx="6823352" cy="5237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500"/>
              </a:lnSpc>
            </a:pPr>
            <a:r>
              <a:rPr lang="ru-RU" sz="2800" b="1" i="1" dirty="0" smtClean="0">
                <a:ln w="66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Шевчук А.С. – старший воспитатель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8822" y="54924"/>
            <a:ext cx="6779139" cy="1301896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morning" dir="t"/>
            </a:scene3d>
            <a:sp3d extrusionH="57150" contourW="12700" prstMaterial="matte">
              <a:bevelT w="38100" h="38100"/>
              <a:contourClr>
                <a:srgbClr val="525000"/>
              </a:contourClr>
            </a:sp3d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918E00"/>
                </a:solidFill>
                <a:latin typeface="Intro " panose="02000000000000000000" pitchFamily="50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9pPr>
          </a:lstStyle>
          <a:p>
            <a:pPr>
              <a:defRPr/>
            </a:pPr>
            <a:r>
              <a:rPr lang="ru-RU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Муниципальное </a:t>
            </a:r>
            <a:r>
              <a:rPr lang="ru-RU" sz="2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бюджетное дошкольное образовательное учреждение </a:t>
            </a:r>
            <a:endParaRPr lang="ru-RU" sz="2400" b="1" dirty="0" smtClean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детский </a:t>
            </a:r>
            <a:r>
              <a:rPr lang="ru-RU" sz="2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сад № 18 "Солнышко"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935160" y="1628800"/>
            <a:ext cx="6185233" cy="4406350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morning" dir="t"/>
            </a:scene3d>
            <a:sp3d extrusionH="57150" contourW="12700" prstMaterial="matte">
              <a:bevelT w="38100" h="38100"/>
              <a:contourClr>
                <a:srgbClr val="525000"/>
              </a:contourClr>
            </a:sp3d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918E00"/>
                </a:solidFill>
                <a:latin typeface="Intro " panose="02000000000000000000" pitchFamily="50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9pPr>
          </a:lstStyle>
          <a:p>
            <a:pPr algn="r"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Применение игровых технологий, направленных на формирование алгоритмической грамотности в рамках реализации дополнительной образовательной программы технической направленности «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ПиктоМир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44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70324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4813" y="-238095"/>
            <a:ext cx="8454373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500" b="1" cap="none" spc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«Роботы-помощники»</a:t>
            </a:r>
            <a:endParaRPr lang="ru-RU" sz="65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24800"/>
          <a:stretch/>
        </p:blipFill>
        <p:spPr>
          <a:xfrm>
            <a:off x="179512" y="854512"/>
            <a:ext cx="6512180" cy="47577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71419" r="70323"/>
          <a:stretch/>
        </p:blipFill>
        <p:spPr>
          <a:xfrm>
            <a:off x="7055968" y="1116755"/>
            <a:ext cx="1581804" cy="172488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73849" t="74116" r="1"/>
          <a:stretch/>
        </p:blipFill>
        <p:spPr>
          <a:xfrm>
            <a:off x="7084961" y="3052525"/>
            <a:ext cx="1552811" cy="174033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1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5" t="35880" b="36063"/>
          <a:stretch/>
        </p:blipFill>
        <p:spPr bwMode="auto">
          <a:xfrm>
            <a:off x="383240" y="5730210"/>
            <a:ext cx="2815506" cy="94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5" t="68180"/>
          <a:stretch/>
        </p:blipFill>
        <p:spPr bwMode="auto">
          <a:xfrm>
            <a:off x="3635896" y="5712650"/>
            <a:ext cx="2574765" cy="98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8" t="41451" r="49140" b="37507"/>
          <a:stretch/>
        </p:blipFill>
        <p:spPr bwMode="auto">
          <a:xfrm>
            <a:off x="7084962" y="5055099"/>
            <a:ext cx="1620000" cy="162000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41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7032410"/>
          </a:xfrm>
          <a:prstGeom prst="rect">
            <a:avLst/>
          </a:prstGeom>
        </p:spPr>
      </p:pic>
      <p:pic>
        <p:nvPicPr>
          <p:cNvPr id="2053" name="Picture 5" descr="C:\Users\User\Desktop\МАСТЕР-КЛАСС ПИКТОМИР\фото игры\1647970822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8744">
            <a:off x="134809" y="2596631"/>
            <a:ext cx="1971208" cy="289918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МАСТЕР-КЛАСС ПИКТОМИР\фото игры\16479708223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03" y="4283469"/>
            <a:ext cx="1746081" cy="232001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МАСТЕР-КЛАСС ПИКТОМИР\фото игры\16479708223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7030">
            <a:off x="215553" y="247751"/>
            <a:ext cx="2071369" cy="234202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МАСТЕР-КЛАСС ПИКТОМИР\фото игры\16479708223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1202">
            <a:off x="2392406" y="118263"/>
            <a:ext cx="2664655" cy="231913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МАСТЕР-КЛАСС ПИКТОМИР\фото игры\16479708222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1763">
            <a:off x="6677737" y="1746092"/>
            <a:ext cx="2516135" cy="201374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User\Desktop\МАСТЕР-КЛАСС ПИКТОМИР\фото игры\164797082227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364" y="4019355"/>
            <a:ext cx="2149108" cy="269498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 descr="C:\Users\User\Desktop\МАСТЕР-КЛАСС ПИКТОМИР\фото игры\164797082226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822" y="36915"/>
            <a:ext cx="1973058" cy="27637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C:\Users\User\Desktop\МАСТЕР-КЛАСС ПИКТОМИР\фото игры\164797082231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652" y="4017127"/>
            <a:ext cx="1975855" cy="269721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/>
          <p:cNvGrpSpPr/>
          <p:nvPr/>
        </p:nvGrpSpPr>
        <p:grpSpPr>
          <a:xfrm rot="16200000">
            <a:off x="3227585" y="1732362"/>
            <a:ext cx="1994438" cy="2971497"/>
            <a:chOff x="133250" y="75421"/>
            <a:chExt cx="1994438" cy="297149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6" name="Прямоугольник 35"/>
            <p:cNvSpPr/>
            <p:nvPr/>
          </p:nvSpPr>
          <p:spPr>
            <a:xfrm>
              <a:off x="137210" y="75421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641266" y="75421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1130900" y="75421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1623632" y="75421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133250" y="568413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637306" y="568413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1126940" y="568413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1619672" y="568413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137210" y="1052736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641266" y="1052736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1130900" y="1052736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1623632" y="1052736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133250" y="1556792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637306" y="1556792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1126940" y="1556792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1619672" y="1556792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133250" y="2058237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637306" y="2058237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1126940" y="2058237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1619672" y="2058237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133250" y="2542862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637306" y="2542862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1126940" y="2542862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1619672" y="2542862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5597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7104418"/>
          </a:xfrm>
          <a:prstGeom prst="rect">
            <a:avLst/>
          </a:prstGeom>
        </p:spPr>
      </p:pic>
      <p:pic>
        <p:nvPicPr>
          <p:cNvPr id="3074" name="Picture 2" descr="C:\Users\User\Desktop\МАСТЕР-КЛАСС ПИКТОМИР\фото игры\Игра Найти отличия картин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90" y="0"/>
            <a:ext cx="8730921" cy="305327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МАСТЕР-КЛАСС ПИКТОМИР\фото игры\Игра Найти отличия картинка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9" y="3718014"/>
            <a:ext cx="8524721" cy="314602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МАСТЕР-КЛАСС ПИКТОМИР\фото игры\Игра Найти отлич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54282"/>
            <a:ext cx="2141451" cy="136630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96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7104418"/>
          </a:xfrm>
          <a:prstGeom prst="rect">
            <a:avLst/>
          </a:prstGeom>
        </p:spPr>
      </p:pic>
      <p:pic>
        <p:nvPicPr>
          <p:cNvPr id="3075" name="Picture 3" descr="C:\Users\User\Desktop\МАСТЕР-КЛАСС ПИКТОМИР\фото игры\Игра Найти отличия картинк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r="-1"/>
          <a:stretch/>
        </p:blipFill>
        <p:spPr bwMode="auto">
          <a:xfrm>
            <a:off x="373816" y="0"/>
            <a:ext cx="8396367" cy="30528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esktop\МАСТЕР-КЛАСС ПИКТОМИР\фото игры\Игра Найти отличия картинка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"/>
          <a:stretch/>
        </p:blipFill>
        <p:spPr bwMode="auto">
          <a:xfrm>
            <a:off x="373816" y="3754557"/>
            <a:ext cx="8138615" cy="30528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МАСТЕР-КЛАСС ПИКТОМИР\фото игры\Игра Найти отлич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54282"/>
            <a:ext cx="2141451" cy="136630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78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s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9" r="5423"/>
          <a:stretch/>
        </p:blipFill>
        <p:spPr>
          <a:xfrm>
            <a:off x="0" y="2376"/>
            <a:ext cx="9144000" cy="685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5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6960402"/>
          </a:xfrm>
          <a:prstGeom prst="rect">
            <a:avLst/>
          </a:prstGeom>
        </p:spPr>
      </p:pic>
      <p:pic>
        <p:nvPicPr>
          <p:cNvPr id="5123" name="Picture 3" descr="C:\Users\User\Desktop\МАСТЕР-КЛАСС ПИКТОМИР\алгоритмы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778" y="3473512"/>
            <a:ext cx="4588768" cy="323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МАСТЕР-КЛАСС ПИКТОМИР\алгоритмы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438" y="66874"/>
            <a:ext cx="4588768" cy="323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МАСТЕР-КЛАСС ПИКТОМИР\алгоритмы\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9558"/>
          <a:stretch/>
        </p:blipFill>
        <p:spPr bwMode="auto">
          <a:xfrm>
            <a:off x="89070" y="108183"/>
            <a:ext cx="4148574" cy="347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МАСТЕР-КЛАСС ПИКТОМИР\алгоритмы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37" y="3901540"/>
            <a:ext cx="4071300" cy="291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0237" y="3337939"/>
            <a:ext cx="402318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моем руки</a:t>
            </a:r>
            <a:endParaRPr lang="ru-RU" sz="4000" b="1" cap="none" spc="0" dirty="0">
              <a:ln w="66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2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7032410"/>
          </a:xfrm>
          <a:prstGeom prst="rect">
            <a:avLst/>
          </a:prstGeom>
        </p:spPr>
      </p:pic>
      <p:pic>
        <p:nvPicPr>
          <p:cNvPr id="1027" name="Picture 3" descr="C:\Users\1\Desktop\cc-1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56" y="188640"/>
            <a:ext cx="8672430" cy="5832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EF75F140-F617-2F40-83AB-F210FB6C90AB}"/>
              </a:ext>
            </a:extLst>
          </p:cNvPr>
          <p:cNvSpPr txBox="1">
            <a:spLocks/>
          </p:cNvSpPr>
          <p:nvPr/>
        </p:nvSpPr>
        <p:spPr>
          <a:xfrm>
            <a:off x="-9858" y="5448622"/>
            <a:ext cx="9148929" cy="126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eorgia" panose="02040502050405020303" pitchFamily="18" charset="0"/>
              </a:rPr>
              <a:t>Федеральный научный центр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eorgia" panose="02040502050405020303" pitchFamily="18" charset="0"/>
              </a:rPr>
              <a:t>Научно-исследовательский  институт системных исследований РОССИЙСКОЙ АКАДЕМИИ НАУК</a:t>
            </a:r>
          </a:p>
          <a:p>
            <a:pPr marL="0" indent="0" algn="ctr">
              <a:buFont typeface="Arial" pitchFamily="34" charset="0"/>
              <a:buNone/>
            </a:pPr>
            <a:endParaRPr lang="ru-RU" sz="280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Georgia" panose="02040502050405020303" pitchFamily="18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26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2"/>
            <a:ext cx="9144000" cy="7032411"/>
          </a:xfrm>
          <a:prstGeom prst="rect">
            <a:avLst/>
          </a:prstGeom>
        </p:spPr>
      </p:pic>
      <p:pic>
        <p:nvPicPr>
          <p:cNvPr id="4" name="Picture 8" descr="https://s3.amazonaws.com/images.ecwid.com/images/14574219/87638746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8" y="907929"/>
            <a:ext cx="2232357" cy="1492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24728" r="23003" b="17939"/>
          <a:stretch/>
        </p:blipFill>
        <p:spPr>
          <a:xfrm>
            <a:off x="6364757" y="1018630"/>
            <a:ext cx="1883681" cy="1271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2400346"/>
            <a:ext cx="3106475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дидактические игры, </a:t>
            </a:r>
          </a:p>
          <a:p>
            <a:pPr algn="ctr"/>
            <a:r>
              <a:rPr lang="ru-RU" sz="27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игровые задания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760328" y="4054537"/>
            <a:ext cx="3160795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цифровая </a:t>
            </a:r>
            <a:r>
              <a:rPr lang="ru-RU" sz="27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образовательная среда </a:t>
            </a:r>
            <a:r>
              <a:rPr lang="ru-RU" sz="27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«</a:t>
            </a:r>
            <a:r>
              <a:rPr lang="ru-RU" sz="27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ПиктоМир</a:t>
            </a:r>
            <a:r>
              <a:rPr lang="ru-RU" sz="27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»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555486" y="2393693"/>
            <a:ext cx="3502224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робототехнический </a:t>
            </a:r>
          </a:p>
          <a:p>
            <a:pPr algn="ctr"/>
            <a:r>
              <a:rPr lang="ru-RU" sz="27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образовательный  набор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335486" y="4471712"/>
            <a:ext cx="2726872" cy="146372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700" b="1" dirty="0">
              <a:solidFill>
                <a:schemeClr val="accent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87756C4-C22B-6E44-A341-0DF350102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827" y="1554716"/>
            <a:ext cx="2231220" cy="22312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0" y="0"/>
            <a:ext cx="9057710" cy="894697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morning" dir="t"/>
            </a:scene3d>
            <a:sp3d extrusionH="57150" contourW="12700" prstMaterial="matte">
              <a:bevelT w="38100" h="38100"/>
              <a:contourClr>
                <a:srgbClr val="525000"/>
              </a:contourClr>
            </a:sp3d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918E00"/>
                </a:solidFill>
                <a:latin typeface="Intro " panose="02000000000000000000" pitchFamily="50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9pPr>
          </a:lstStyle>
          <a:p>
            <a:pPr>
              <a:defRPr/>
            </a:pP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Предметно – игровая среда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67" y="3498750"/>
            <a:ext cx="2378162" cy="31708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0" y="3326900"/>
            <a:ext cx="2211858" cy="3389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378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s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5" r="10070"/>
          <a:stretch/>
        </p:blipFill>
        <p:spPr>
          <a:xfrm>
            <a:off x="-36512" y="4054"/>
            <a:ext cx="9180512" cy="702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703241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58" y="1772816"/>
            <a:ext cx="4491092" cy="4069669"/>
          </a:xfrm>
          <a:prstGeom prst="rect">
            <a:avLst/>
          </a:prstGeom>
          <a:noFill/>
        </p:spPr>
      </p:pic>
      <p:pic>
        <p:nvPicPr>
          <p:cNvPr id="6" name="Рисунок 5" descr="C:\Users\ячсмитьбю.фывапролдж\Downloads\Screenshot_20200825-183927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65" b="5285"/>
          <a:stretch/>
        </p:blipFill>
        <p:spPr bwMode="auto">
          <a:xfrm>
            <a:off x="179512" y="1240812"/>
            <a:ext cx="3384226" cy="54614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1814" y="-34786"/>
            <a:ext cx="9090513" cy="1275598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morning" dir="t"/>
            </a:scene3d>
            <a:sp3d extrusionH="57150" contourW="12700" prstMaterial="matte">
              <a:bevelT w="38100" h="38100"/>
              <a:contourClr>
                <a:srgbClr val="525000"/>
              </a:contourClr>
            </a:sp3d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918E00"/>
                </a:solidFill>
                <a:latin typeface="Intro " panose="02000000000000000000" pitchFamily="50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9pPr>
          </a:lstStyle>
          <a:p>
            <a:pPr algn="r">
              <a:defRPr/>
            </a:pPr>
            <a:r>
              <a:rPr lang="ru-RU" sz="6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Реальный робот</a:t>
            </a:r>
            <a:endParaRPr lang="ru-RU" sz="6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06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70324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84" r="6812" b="22960"/>
          <a:stretch/>
        </p:blipFill>
        <p:spPr>
          <a:xfrm>
            <a:off x="19050" y="3960967"/>
            <a:ext cx="6488782" cy="27204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18" b="18959"/>
          <a:stretch/>
        </p:blipFill>
        <p:spPr>
          <a:xfrm>
            <a:off x="19050" y="343722"/>
            <a:ext cx="6743662" cy="328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6109737" y="1196752"/>
            <a:ext cx="3078043" cy="413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6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70324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40" y="1578813"/>
            <a:ext cx="2921276" cy="3697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32" y="1465238"/>
            <a:ext cx="2547417" cy="4149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-41190" y="-26538"/>
            <a:ext cx="9090513" cy="1584176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morning" dir="t"/>
            </a:scene3d>
            <a:sp3d extrusionH="57150" contourW="12700" prstMaterial="matte">
              <a:bevelT w="38100" h="38100"/>
              <a:contourClr>
                <a:srgbClr val="525000"/>
              </a:contourClr>
            </a:sp3d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918E00"/>
                </a:solidFill>
                <a:latin typeface="Intro " panose="02000000000000000000" pitchFamily="50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9pPr>
          </a:lstStyle>
          <a:p>
            <a:pPr>
              <a:defRPr/>
            </a:pPr>
            <a:r>
              <a:rPr lang="ru-RU" sz="6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«КРОХА-СОФТ»</a:t>
            </a:r>
            <a:endParaRPr lang="ru-RU" sz="6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814" y="5710772"/>
            <a:ext cx="9090513" cy="1097670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morning" dir="t"/>
            </a:scene3d>
            <a:sp3d extrusionH="57150" contourW="12700" prstMaterial="matte">
              <a:bevelT w="38100" h="38100"/>
              <a:contourClr>
                <a:srgbClr val="525000"/>
              </a:contourClr>
            </a:sp3d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918E00"/>
                </a:solidFill>
                <a:latin typeface="Intro " panose="02000000000000000000" pitchFamily="50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9pPr>
          </a:lstStyle>
          <a:p>
            <a:pPr>
              <a:lnSpc>
                <a:spcPts val="4500"/>
              </a:lnSpc>
              <a:defRPr/>
            </a:pP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клуб для начинающих программистов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95461"/>
            <a:ext cx="2548875" cy="2738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12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7032410"/>
          </a:xfrm>
          <a:prstGeom prst="rect">
            <a:avLst/>
          </a:prstGeom>
        </p:spPr>
      </p:pic>
      <p:pic>
        <p:nvPicPr>
          <p:cNvPr id="3" name="Picture 2" descr="C:\Users\User\Desktop\МАСТЕР-КЛАСС ПИКТОМИР\фото игры\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5" r="7829"/>
          <a:stretch/>
        </p:blipFill>
        <p:spPr bwMode="auto">
          <a:xfrm>
            <a:off x="127251" y="752819"/>
            <a:ext cx="5400600" cy="386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27" b="33162"/>
          <a:stretch/>
        </p:blipFill>
        <p:spPr bwMode="auto">
          <a:xfrm>
            <a:off x="173168" y="4739903"/>
            <a:ext cx="2718785" cy="205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4813" y="-238095"/>
            <a:ext cx="8454373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500" b="1" cap="none" spc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«Роботы в доме»</a:t>
            </a:r>
            <a:endParaRPr lang="ru-RU" sz="65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5" t="32303"/>
          <a:stretch/>
        </p:blipFill>
        <p:spPr bwMode="auto">
          <a:xfrm>
            <a:off x="3065121" y="4753683"/>
            <a:ext cx="2574765" cy="208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5" r="33676" b="70227"/>
          <a:stretch/>
        </p:blipFill>
        <p:spPr bwMode="auto">
          <a:xfrm>
            <a:off x="5714249" y="3186645"/>
            <a:ext cx="1395405" cy="1567038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7" t="35071" r="31214" b="35156"/>
          <a:stretch/>
        </p:blipFill>
        <p:spPr bwMode="auto">
          <a:xfrm>
            <a:off x="5746769" y="1082329"/>
            <a:ext cx="1449000" cy="162722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1" t="70763" r="33760" b="-536"/>
          <a:stretch/>
        </p:blipFill>
        <p:spPr bwMode="auto">
          <a:xfrm>
            <a:off x="7503320" y="752819"/>
            <a:ext cx="1372836" cy="154169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57" r="47927"/>
          <a:stretch/>
        </p:blipFill>
        <p:spPr bwMode="auto">
          <a:xfrm>
            <a:off x="5908747" y="5817670"/>
            <a:ext cx="2718785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5" r="16830" b="71925"/>
          <a:stretch/>
        </p:blipFill>
        <p:spPr bwMode="auto">
          <a:xfrm>
            <a:off x="7327242" y="2466645"/>
            <a:ext cx="1518565" cy="144000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0" t="5415" r="2276" b="69913"/>
          <a:stretch/>
        </p:blipFill>
        <p:spPr bwMode="auto">
          <a:xfrm>
            <a:off x="7455073" y="4233016"/>
            <a:ext cx="1439999" cy="144000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32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85</Words>
  <Application>Microsoft Office PowerPoint</Application>
  <PresentationFormat>Экран (4:3)</PresentationFormat>
  <Paragraphs>18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Час кода</dc:title>
  <dc:creator>1</dc:creator>
  <cp:lastModifiedBy>Пользователь</cp:lastModifiedBy>
  <cp:revision>65</cp:revision>
  <dcterms:created xsi:type="dcterms:W3CDTF">2019-03-20T17:56:46Z</dcterms:created>
  <dcterms:modified xsi:type="dcterms:W3CDTF">2022-03-30T18:57:27Z</dcterms:modified>
</cp:coreProperties>
</file>