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73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33C9-0076-4109-A3E8-CF93F92FB39F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5306-0929-48CC-8041-46C51424B52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33C9-0076-4109-A3E8-CF93F92FB39F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5306-0929-48CC-8041-46C51424B5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33C9-0076-4109-A3E8-CF93F92FB39F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5306-0929-48CC-8041-46C51424B5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33C9-0076-4109-A3E8-CF93F92FB39F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5306-0929-48CC-8041-46C51424B5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33C9-0076-4109-A3E8-CF93F92FB39F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5306-0929-48CC-8041-46C51424B5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33C9-0076-4109-A3E8-CF93F92FB39F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5306-0929-48CC-8041-46C51424B5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33C9-0076-4109-A3E8-CF93F92FB39F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5306-0929-48CC-8041-46C51424B5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33C9-0076-4109-A3E8-CF93F92FB39F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5306-0929-48CC-8041-46C51424B5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33C9-0076-4109-A3E8-CF93F92FB39F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5306-0929-48CC-8041-46C51424B5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33C9-0076-4109-A3E8-CF93F92FB39F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5306-0929-48CC-8041-46C51424B5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33C9-0076-4109-A3E8-CF93F92FB39F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5306-0929-48CC-8041-46C51424B52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C4433C9-0076-4109-A3E8-CF93F92FB39F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4895306-0929-48CC-8041-46C51424B5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157192"/>
            <a:ext cx="7632848" cy="144016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/>
              <a:t>Выполнила воспитатель МДОУ </a:t>
            </a:r>
          </a:p>
          <a:p>
            <a:pPr algn="r"/>
            <a:r>
              <a:rPr lang="ru-RU" dirty="0" err="1" smtClean="0"/>
              <a:t>д.с</a:t>
            </a:r>
            <a:r>
              <a:rPr lang="ru-RU" dirty="0" smtClean="0"/>
              <a:t> к/в №25</a:t>
            </a:r>
          </a:p>
          <a:p>
            <a:pPr algn="r"/>
            <a:r>
              <a:rPr lang="ru-RU" dirty="0" smtClean="0"/>
              <a:t> Гриценко Н.А.</a:t>
            </a:r>
          </a:p>
          <a:p>
            <a:pPr algn="r"/>
            <a:r>
              <a:rPr lang="ru-RU" dirty="0" smtClean="0"/>
              <a:t>Г. Орехово-Зуево</a:t>
            </a:r>
          </a:p>
          <a:p>
            <a:pPr algn="r"/>
            <a:r>
              <a:rPr lang="ru-RU" dirty="0" smtClean="0"/>
              <a:t>2023г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76672"/>
            <a:ext cx="7175351" cy="4448785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dirty="0" smtClean="0"/>
              <a:t>Презентация к </a:t>
            </a:r>
            <a:r>
              <a:rPr lang="ru-RU" b="1" dirty="0" smtClean="0"/>
              <a:t> интегрированному </a:t>
            </a:r>
            <a:r>
              <a:rPr lang="ru-RU" b="1" smtClean="0"/>
              <a:t>познавательному занятию </a:t>
            </a:r>
            <a:br>
              <a:rPr lang="ru-RU" b="1" smtClean="0"/>
            </a:br>
            <a:r>
              <a:rPr lang="ru-RU" b="1" smtClean="0"/>
              <a:t>«</a:t>
            </a:r>
            <a:r>
              <a:rPr lang="ru-RU" b="1"/>
              <a:t>Орехово-Зуево</a:t>
            </a:r>
            <a:r>
              <a:rPr lang="ru-RU" b="1" smtClean="0"/>
              <a:t>–</a:t>
            </a:r>
            <a:br>
              <a:rPr lang="ru-RU" b="1" smtClean="0"/>
            </a:br>
            <a:r>
              <a:rPr lang="ru-RU" b="1" smtClean="0"/>
              <a:t>моя </a:t>
            </a:r>
            <a:r>
              <a:rPr lang="ru-RU" b="1" dirty="0"/>
              <a:t>малая Родина».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84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avatars.mds.yandex.net/i?id=251a6c5e6e61599a7748d77653578182a887a962-408062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84887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998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rs.mds.yandex.net/i?id=a9fd80794a6648e81bcfbeaabc47a933e0b3d89e-921190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13690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533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Admin\Desktop\198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45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Admin\Desktop\thumb_1280__8811185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93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061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Admin\Desktop\img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145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Admin\Desktop\1650483782_35-sportishka-com-p-orekhovo-zuevo-dostoprimechatelnosti-krasi-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690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136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Admin\Desktop\1644895989_1-fikiwiki-com-p-kartinka-spasibo-za-vnimanie-dlya-prezent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5"/>
            <a:ext cx="828092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508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Герб. Орехово-Зуево.</a:t>
            </a:r>
            <a:endParaRPr lang="ru-RU" dirty="0"/>
          </a:p>
        </p:txBody>
      </p:sp>
      <p:pic>
        <p:nvPicPr>
          <p:cNvPr id="10242" name="Picture 2" descr="Аренда автокранов в Орехово-Зуев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896448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22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dmin\Desktop\sli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813690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386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diehard2009.narod.ru/image/klyazma3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092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723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dmin\Desktop\LZLjqRIaS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438"/>
            <a:ext cx="8064896" cy="639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040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un6-20.userapi.com/s/v1/if1/Ppqcw7exvm9BSFaxX26v6UeqYtkIx3IKt3bK1AdvnKSnHA7FhUfDiP985B790ZqQlzlfztiv.jpg?size=600x630&amp;quality=96&amp;crop=0,0,600,630&amp;ava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20688"/>
            <a:ext cx="5715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466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Admin\Desktop\2017-09-26-11420-M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036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avatars.mds.yandex.net/i?id=0090ffd6a6e25402e34eaf6ff4bf55c9394f1596-1010063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92088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867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Admin\Desktop\slid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5763"/>
            <a:ext cx="7992888" cy="592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64569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</TotalTime>
  <Words>24</Words>
  <Application>Microsoft Office PowerPoint</Application>
  <PresentationFormat>Экран (4:3)</PresentationFormat>
  <Paragraphs>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к  интегрированному познавательному занятию  «Орехово-Зуево– моя малая Родина». </vt:lpstr>
      <vt:lpstr>Герб. Орехово-Зуево.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интегрированного познавательного занятия «Орехово-Зуево–моя малая Родина».</dc:title>
  <dc:creator>Admin</dc:creator>
  <cp:lastModifiedBy>Admin</cp:lastModifiedBy>
  <cp:revision>4</cp:revision>
  <dcterms:created xsi:type="dcterms:W3CDTF">2023-10-14T10:16:48Z</dcterms:created>
  <dcterms:modified xsi:type="dcterms:W3CDTF">2023-10-14T10:38:16Z</dcterms:modified>
</cp:coreProperties>
</file>