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59" r:id="rId4"/>
    <p:sldId id="262" r:id="rId5"/>
    <p:sldId id="258" r:id="rId6"/>
    <p:sldId id="266" r:id="rId7"/>
    <p:sldId id="267" r:id="rId8"/>
    <p:sldId id="269" r:id="rId9"/>
    <p:sldId id="270" r:id="rId10"/>
    <p:sldId id="271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8278-E079-46F1-97C3-B9A2FA4F19D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29A6E-0687-4DA9-845C-9118A0F1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29A6E-0687-4DA9-845C-9118A0F1986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7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YellowLiliya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6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0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9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0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1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0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1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0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1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YellowLiliya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5"/>
            <a:ext cx="22685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i="1"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Секрет успеха исследовательской деятельности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4536504" cy="18966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Савченко Татьяна Александровна,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учитель истории и обществознания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СОШ №11 им. И.И.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Гармаша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Старолеушковской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МО Павловский район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Краснодарского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344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личное\Мартышка\Марты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" y="0"/>
            <a:ext cx="4572000" cy="30485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личное\11246801_831735613578117_4167006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6" y="2879500"/>
            <a:ext cx="4027302" cy="40273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7.userapi.com/impf/c636120/v636120666/18488/aL4hj5HG-QI.jpg?size=1280x1280&amp;quality=96&amp;sign=c3d5f335bdb109594c4b40fce38a742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97" y="92624"/>
            <a:ext cx="3807917" cy="38079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личное\фото паранорма\image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49605"/>
            <a:ext cx="3657228" cy="48870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Патриотизм через семейные ценности, через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и авторитет близких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Став студентом Краснодарского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государственого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института культуры, театрального отделения, которое он закончил с красным дипломом, он ни на минуту не забывал о своей семье  и о том, главном чему его научили,  быть полезным людям. Участвуя в конкурсе публичных выступлений уже в институте по теме: «Великие люди России», он не сомневался, кто станет героем его рассказа.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Мысль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том, чем бы ты не занимался, помни о главном: люби людей и место, где ты родился, была доведена до каждого! Зал аплодировал стоя. Это был успех, 1 место.  Это был и мой успех.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успешный актер, режиссер, у которого несколько интересных  проектов: пластический театр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Артисто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-шоу», цирк 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 la Lune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и 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9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работа, которую я организовала с учащимися 5-11 классов, помогает мне убедиться в правильном выборе средств патриотического воспитания школьников, так как разнообразные формы, методы, приемы патриотического воспитания в условиях школы позволяют приобщить ребенка к поисковой, исследовательской, аналитической деятельности, воспитать личность учащегося в духе активного созидательного труда, развивать духовность человека, формировать его гражданственность, но эта работа  должна стать личной потребностью самого ребенка, только тогда станут успешными  и ученик, и учитель 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93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Целью патриотического воспитания является формирование у детей гордости за свою страну, уважительного, бережного отношения к ее истории, культуре, формирование активной позиции в защите интересов своего государства, экологического мировоззрения, социальной ответственности, стремления внести собственный вклад в развитие своей малой родины: станицы, района, края, страны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Мы должны строить свое будущее на прочном фундаменте.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такой фундамент — это патриотизм. 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В. Путин</a:t>
            </a:r>
          </a:p>
          <a:p>
            <a:pPr marL="0" indent="0" algn="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Почему исследовательская деятельность?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научном определении исследование — это решение проблемы, включающее в себя теоретический анализ, оформление гипотез, практическую проверку полученных гипотез и оформление результатов.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одной стороны, данный вид деятельности открывает безграничные просторы познания для обучающихся, с другой — нацеливает их на самостоятельность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Учитель в данном случае выступает лишь как наставник, чья задача 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регулировать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направлять.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Проектно-исследовательская работа –это кладезь для развития всех УУД,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 личностных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УУД  (это действия, обеспечивающие определение ценностно – смысловой ориентации обучающихся. Также они способствуют определению человека своего места и роли в обществе и установлению благополучных межличностных отношений). Пожалуй это самые сложные действия, оценку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которым  дает сама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жизнь.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Возможности для ведения исследовательской деятельности в школе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ФГОС ООО и СОО предполагает предметно-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подход, проектно-исследовательскую деятельность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из основных методов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обучения, более того и в 9 и в 11 классах предусмотрена защита итогового индивидуального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учебный план школы включен предмет «Проектная деятельность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 внеурочной деятельности в 9 классах «История в лицах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 содержание  историко-обществоведческих наук наполнено духом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патриотизма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гражданственности 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образом,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есть все основания  для того, чтобы воспитывать патриотичную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личность через исследовательскую деятельность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5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http://freeppt.ru</a:t>
            </a:r>
            <a:endParaRPr lang="ru-RU"/>
          </a:p>
        </p:txBody>
      </p:sp>
      <p:pic>
        <p:nvPicPr>
          <p:cNvPr id="5124" name="Picture 4" descr="YellowLiliya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 успеха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предлагаемый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для исследования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должен затрагивать личный  интерес. Такие работы имеют самый большой эффект.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b17.ru/foto/uploaded/upl_1615648624_657693_sb79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72" y="3717032"/>
            <a:ext cx="3981833" cy="29890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1" y="34995"/>
            <a:ext cx="4572638" cy="342947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2708920"/>
            <a:ext cx="522007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Познавательный интерес возник до начала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работы!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ценно, стал мотивом к исследованию. Объектом стал дедушка Савченко Александра хирург, главный врач участковой Старолеушковской больницы Савченко Юрий Яковлевич. К моменту написания работы Юрий Яковлевич уже  ушел из жизни. Исследование было построено на воспоминаниях его жены, детей, коллег, а также анализа документов, фотографий. Это было сложно, так как надо было обработать большой объем информации. Но ученик справился, стал победителем на школьной конференции «Первые шаги в науку», победителем зонального этапа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исследовательских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проектов школьников в рамках краевой научно-практической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конференции «Эврика»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4752528" cy="36724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5856" y="3356992"/>
            <a:ext cx="5004048" cy="3789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PA20041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80" y="476673"/>
            <a:ext cx="3760728" cy="27302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635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Долгосрочный положительный эффект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Александр познакомился с историей своей семьи, узнал, что его бабушка была оперной певицей, служила в Ижевском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Во-вторых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его настолько поразила история жизни деда, его самопожертвование, жизнь во имя людей (экстренные операции без перчаток, при этом заразился гепатитом,  что подорвало его здоровье,  прямое переливание собственной крови умирающему ребенку, с сыном которого сейчас Александр дружит),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он не стал врачом, он выбрал другую профессию.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Liliya">
  <a:themeElements>
    <a:clrScheme name="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YellowLiliya</Template>
  <TotalTime>111</TotalTime>
  <Words>732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YellowLiliya</vt:lpstr>
      <vt:lpstr>Секрет успеха исследовательской деятельности</vt:lpstr>
      <vt:lpstr>Целью патриотического воспитания является формирование у детей гордости за свою страну, уважительного, бережного отношения к ее истории, культуре, формирование активной позиции в защите интересов своего государства, экологического мировоззрения, социальной ответственности, стремления внести собственный вклад в развитие своей малой родины: станицы, района, края, страны</vt:lpstr>
      <vt:lpstr>Почему исследовательская деятельность?</vt:lpstr>
      <vt:lpstr>Возможности для ведения исследовательской деятельности в школе</vt:lpstr>
      <vt:lpstr>Секрет успеха</vt:lpstr>
      <vt:lpstr>Презентация PowerPoint</vt:lpstr>
      <vt:lpstr>Познавательный интерес возник до начала работы!</vt:lpstr>
      <vt:lpstr>Презентация PowerPoint</vt:lpstr>
      <vt:lpstr>Долгосрочный положительный эффект </vt:lpstr>
      <vt:lpstr>Презентация PowerPoint</vt:lpstr>
      <vt:lpstr>Патриотизм через семейные ценности, через пример и авторитет близких</vt:lpstr>
      <vt:lpstr>Выводы: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dc:description>http://freeppt.ru - Презентации по культуре и искусству. Шаблоны PowerPoint</dc:description>
  <cp:lastModifiedBy>1</cp:lastModifiedBy>
  <cp:revision>15</cp:revision>
  <dcterms:created xsi:type="dcterms:W3CDTF">2021-04-17T15:10:45Z</dcterms:created>
  <dcterms:modified xsi:type="dcterms:W3CDTF">2024-02-16T16:17:34Z</dcterms:modified>
</cp:coreProperties>
</file>