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5/veselyie-rebyata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957855" cy="60475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857232"/>
            <a:ext cx="578647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Логопедическое пособие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«Здравствуй звук,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я твой друг!»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 1- звук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Разработала учитель-логопед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высшей квалификационной категории  МДОУ «Детский сад комбинированного вида № 7 «Солнышко» г.Ершова Саратовской области»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Шевцова Оксана Николаевна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9020" t="19639" r="17876" b="7675"/>
          <a:stretch>
            <a:fillRect/>
          </a:stretch>
        </p:blipFill>
        <p:spPr bwMode="auto">
          <a:xfrm rot="20184294">
            <a:off x="2309154" y="3610025"/>
            <a:ext cx="1500198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18879" t="21219" r="18440" b="9255"/>
          <a:stretch>
            <a:fillRect/>
          </a:stretch>
        </p:blipFill>
        <p:spPr bwMode="auto">
          <a:xfrm rot="20077987">
            <a:off x="3378981" y="3534380"/>
            <a:ext cx="1753916" cy="116176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11679" t="19639" r="49932" b="38149"/>
          <a:stretch>
            <a:fillRect/>
          </a:stretch>
        </p:blipFill>
        <p:spPr bwMode="auto">
          <a:xfrm rot="19934374">
            <a:off x="4650870" y="3600355"/>
            <a:ext cx="1606888" cy="10424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6" cstate="print"/>
          <a:srcRect l="19023" t="20090" r="18581" b="9009"/>
          <a:stretch>
            <a:fillRect/>
          </a:stretch>
        </p:blipFill>
        <p:spPr bwMode="auto">
          <a:xfrm rot="20236648">
            <a:off x="6767692" y="3505564"/>
            <a:ext cx="1723181" cy="108041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7" cstate="print"/>
          <a:srcRect l="18597" t="20090" r="18581" b="7901"/>
          <a:stretch>
            <a:fillRect/>
          </a:stretch>
        </p:blipFill>
        <p:spPr bwMode="auto">
          <a:xfrm rot="20220574">
            <a:off x="5505109" y="3580006"/>
            <a:ext cx="1729782" cy="11059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http://nachalo4ka.ru/wp-content/uploads/2014/05/veselyie-rebyata-shablon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3732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5929354" cy="650083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настоящее время отмечается тенденция к увеличению  количества детей с нарушением речи. Часто даже звуки раннего онтогенеза ( В, Х, П, М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ребенок не умеет правильно произносить или же произносит искаженно. Это вызвано тем, что артикуляционные мышцы ослаблены, и, как следствие, наблюдаются трудности в переключаемости языка. Также зачастую недостаточно развито фонематическое восприятие, снижена концентрация внимания, повышена утомляемость. Эти факторы в значительной степени затрудняют логопедическую коррекцию. Исходя из того, что речевые возможности ребенка на начальном этапе коррекции резко сужены, логопед сталкивается с необходимостью использования разнообразных вариантов подачи одного и того же звукового материала. Данное пособие  помогает решать эту проблему. Оно является авторским и имеет несколько самостоятельных и оригинальных выпусков. Далее представлен выпуск № 1, целью которого является автоматизация звука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Выпуск представлен  восемью играми. В играх использованы картинки мальчика и девочки, Вани и Вари, героев популярного мультфильма «Сказочный патруль». Материал для занятий систематизирован и отобран таким образом, что прослеживается четкий переход от простого к сложному. Пособие интересно тем, что при работе с ним возможно использование маркеров на водной основе, что позволяет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разнообразить процесс автоматизации звука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одновременно развивать координацию речи и движения. Также пособие является многофункциональным, т.к. некоторые его игры могут быть использованы многократно в нескольких вариациях при отработке разных звуков. В процессе игр рекомендуется использование карточек с изображением звуков (автор Фомичева М.Ф.) и небольших игрушек (из киндер-сюрприза). Пособие «Здравствуй звук, я твой друг!» может применяться на индивидуальных логопедических занятиях с детьми дошкольного возраста (в том числе с ОВЗ)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900igr.net/up/datai/255818/0004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15338" cy="6100962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1538" y="172782"/>
            <a:ext cx="721523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1- 2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автоматизация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звука В изолированно и в слогах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baseline="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: -развитие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фонематического восприятия,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развитие координации речи и движения.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Примерная инструкция для и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гры 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Волшебный ветерок идет в гости к гласным звукам. (Накладываем карточки с гласными  звуками  на домики). Проведи маркером линии.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Проговариваем слоги: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вэ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вы</a:t>
            </a:r>
          </a:p>
          <a:p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Примерная инструкция для игры 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:Веселые гласные звуки  идут  в гости к волшебному ветерку. Проведи маркером линии. Проговариваем слоги: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ыв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эв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19020" t="19639" r="17876" b="7675"/>
          <a:stretch>
            <a:fillRect/>
          </a:stretch>
        </p:blipFill>
        <p:spPr bwMode="auto">
          <a:xfrm>
            <a:off x="1142976" y="2500306"/>
            <a:ext cx="3286148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8879" t="21219" r="18440" b="9255"/>
          <a:stretch>
            <a:fillRect/>
          </a:stretch>
        </p:blipFill>
        <p:spPr bwMode="auto">
          <a:xfrm>
            <a:off x="4929190" y="2571744"/>
            <a:ext cx="3158221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900igr.net/up/datai/255818/0004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15338" cy="6100962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71472" y="238359"/>
            <a:ext cx="77153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2-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автоматизация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звука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словах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baseline="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: -развитие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фонематического восприятия,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развитие координации речи и движения,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- обогащение словарного запаса,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- развитие пространственной координации.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Примерная инструкция для игры 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Познакомься с Ваней и Варей. Они отправляются в гости к веселому ветерку. Какие предметы они хотят взять с собой? Положи их в рюкзак. Проведи маркером линии. Обведи игрушку.  </a:t>
            </a:r>
          </a:p>
          <a:p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Примерная инструкция для игры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Ваня и Варя отправились в зоопарк. Назови животных и птиц, которых они там встретили. (Волк, выдра, сова, пава, выпь). Нарисуй дорожки от Вани к животным, а от Вари к птицам.</a:t>
            </a:r>
          </a:p>
          <a:p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Примерная инструкция для игры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Варя и Ваня делят сладости. Варя забирает все вафли конфеты и кладет в левую вазочку. Ваня забирает халву и кладет в правую вазочку. Проведи маркером линии.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11679" t="19639" r="49932" b="38149"/>
          <a:stretch>
            <a:fillRect/>
          </a:stretch>
        </p:blipFill>
        <p:spPr bwMode="auto">
          <a:xfrm>
            <a:off x="3214678" y="3500438"/>
            <a:ext cx="2480869" cy="1702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/>
          <p:nvPr/>
        </p:nvPicPr>
        <p:blipFill>
          <a:blip r:embed="rId4" cstate="print"/>
          <a:srcRect l="18597" t="20090" r="18581" b="7901"/>
          <a:stretch>
            <a:fillRect/>
          </a:stretch>
        </p:blipFill>
        <p:spPr bwMode="auto">
          <a:xfrm>
            <a:off x="642910" y="3571876"/>
            <a:ext cx="2371311" cy="1702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/>
          <p:nvPr/>
        </p:nvPicPr>
        <p:blipFill>
          <a:blip r:embed="rId5" cstate="print"/>
          <a:srcRect l="18998" t="20542" r="18058" b="8804"/>
          <a:stretch>
            <a:fillRect/>
          </a:stretch>
        </p:blipFill>
        <p:spPr bwMode="auto">
          <a:xfrm>
            <a:off x="5929322" y="3571876"/>
            <a:ext cx="2375121" cy="1669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900igr.net/up/datai/255818/0004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15338" cy="6100962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71472" y="357166"/>
            <a:ext cx="771530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автоматизация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звука В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словах, предложениях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baseline="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: -развитие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фонематического восприятия,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развитие координации речи и движения,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- обогащение словарного запаса,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- развитие пространственной координации.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Примерная инструкция для игры 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Ответь на вопросы. Как называется это дерево? Назови, кто слева от ивы, справа от ивы? Что растет под ивой? Кто летит над ивой? Нарисуй дорожку от совы к Ване и Варе.</a:t>
            </a:r>
          </a:p>
          <a:p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Примерная инструкция для игры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Варя отправилась в волшебный лес и встретила там детенышей животных. Обратись к помощникам звукам, посчитай и назови правильно: сколько здесь котят, лисят, волчат, медвежат? (два) Подумай кто из детенышей здесь лишний и почему. (Котята, потому что это домашнее животное) Обведи эту картинку. Дорисуй ствол дерева,  на котором сидят медвежата.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 l="11820" t="19639" r="50204" b="37020"/>
          <a:stretch>
            <a:fillRect/>
          </a:stretch>
        </p:blipFill>
        <p:spPr bwMode="auto">
          <a:xfrm>
            <a:off x="1071538" y="3714752"/>
            <a:ext cx="2714644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19023" t="20090" r="18581" b="9009"/>
          <a:stretch>
            <a:fillRect/>
          </a:stretch>
        </p:blipFill>
        <p:spPr bwMode="auto">
          <a:xfrm>
            <a:off x="4643438" y="3714752"/>
            <a:ext cx="2714644" cy="1543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900igr.net/up/datai/255818/0004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15338" cy="6100962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71472" y="647011"/>
            <a:ext cx="771530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автоматизация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звука В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слогах, словах, предложениях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baseline="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: -развитие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фонематического восприятия,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развитие координации речи и движения,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- развитие внимания,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- развитие пространственной координации.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Примерная инструкция для игры 8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Ваня оказался на заколдованном болоте. Помоги ему выбраться отсюда. Для этого нужно на каждом листе кувшинки произнести волшебное заклинание: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ва-ва-ва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во-во-во; вы-вы-вы;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ву-ву-ву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ва-ва-ву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ва-во-ву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во-ву-ва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После этого зачеркни кувшинку маркером. И еще найди и обведи маркером четырех лягушек и одну рыбу.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Данная игра  является многофункциональной, так как может быть использована для автоматизации слогов, слов, предложений разных звуков.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18740" t="20090" r="18150" b="7630"/>
          <a:stretch>
            <a:fillRect/>
          </a:stretch>
        </p:blipFill>
        <p:spPr bwMode="auto">
          <a:xfrm>
            <a:off x="3357554" y="3571876"/>
            <a:ext cx="2528028" cy="1812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900igr.net/up/datai/255818/0004-004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215338" cy="61724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71538" y="1095830"/>
            <a:ext cx="7358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O:\IMG_20240304_155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335758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:\IMG_20240304_1600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786058"/>
            <a:ext cx="321470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O:\IMG_20240304_1554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85728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avatars.mds.yandex.net/get-pdb/2000092/e0cd35e0-3a0b-4243-a435-56103f8aaea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12" y="0"/>
            <a:ext cx="8971088" cy="63579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285992"/>
            <a:ext cx="614366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579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 В настоящее время отмечается тенденция к увеличению  количества детей с нарушением речи. Часто даже звуки раннего онтогенеза ( В, Х, П, М и др) ребенок не умеет правильно произносить или же произносит искаженно. Это вызвано тем, что артикуляционные мышцы ослаблены, и, как следствие, наблюдаются трудности в переключаемости языка. Также зачастую недостаточно развито фонематическое восприятие, снижена концентрация внимания, повышена утомляемость. Эти факторы в значительной степени затрудняют логопедическую коррекцию. Исходя из того, что речевые возможности ребенка на начальном этапе коррекции резко сужены, логопед сталкивается с необходимостью использования разнообразных вариантов подачи одного и того же звукового материала. Данное пособие  помогает решать эту проблему. Оно является авторским и имеет несколько самостоятельных и оригинальных выпусков. Далее представлен выпуск № 1, целью которого является автоматизация звука [В]. Выпуск представлен  восемью играми. В играх использованы картинки мальчика и девочки, Вани и Вари, героев популярного мультфильма «Сказочный патруль». Материал для занятий систематизирован и отобран таким образом, что прослеживается четкий переход от простого к сложному. Пособие интересно тем, что при работе с ним возможно использование маркеров на водной основе, что позволяет разнообразить процесс автоматизации звука и одновременно развивать координацию речи и движения. Также пособие является многофункциональным, т.к. некоторые его игры могут быть использованы многократно в нескольких вариациях при отработке разных звуков. В процессе игр рекомендуется использование карточек с изображением звуков (автор Фомичева М.Ф.) и небольших игрушек (из киндер-сюрприза). Пособие «Здравствуй звук, я твой друг!» может применяться на индивидуальных логопедических занятиях с детьми дошкольного возраста (в том числе с ОВЗ)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наш</cp:lastModifiedBy>
  <cp:revision>32</cp:revision>
  <dcterms:created xsi:type="dcterms:W3CDTF">2020-10-15T10:13:07Z</dcterms:created>
  <dcterms:modified xsi:type="dcterms:W3CDTF">2024-03-15T10:47:16Z</dcterms:modified>
</cp:coreProperties>
</file>