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311" r:id="rId6"/>
    <p:sldId id="263" r:id="rId7"/>
    <p:sldId id="264" r:id="rId8"/>
    <p:sldId id="265" r:id="rId9"/>
    <p:sldId id="267" r:id="rId10"/>
    <p:sldId id="312" r:id="rId11"/>
    <p:sldId id="279" r:id="rId12"/>
    <p:sldId id="287" r:id="rId13"/>
  </p:sldIdLst>
  <p:sldSz cx="9144000" cy="5143500" type="screen16x9"/>
  <p:notesSz cx="6858000" cy="9144000"/>
  <p:embeddedFontLst>
    <p:embeddedFont>
      <p:font typeface="Raleway Medium" charset="-52"/>
      <p:regular r:id="rId15"/>
      <p:bold r:id="rId16"/>
      <p:italic r:id="rId17"/>
      <p:boldItalic r:id="rId18"/>
    </p:embeddedFont>
    <p:embeddedFont>
      <p:font typeface="Poppins Black" charset="0"/>
      <p:bold r:id="rId19"/>
      <p:boldItalic r:id="rId20"/>
    </p:embeddedFont>
    <p:embeddedFont>
      <p:font typeface="Raleway" charset="-52"/>
      <p:regular r:id="rId21"/>
      <p:bold r:id="rId22"/>
      <p:italic r:id="rId23"/>
      <p:boldItalic r:id="rId24"/>
    </p:embeddedFont>
    <p:embeddedFont>
      <p:font typeface="Bebas Neue" charset="0"/>
      <p:regular r:id="rId25"/>
    </p:embeddedFont>
    <p:embeddedFont>
      <p:font typeface="Montserrat Black" charset="-52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D1732BA-818A-4B1C-A012-CC41BC08040E}">
  <a:tblStyle styleId="{1D1732BA-818A-4B1C-A012-CC41BC0804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98" d="100"/>
          <a:sy n="98" d="100"/>
        </p:scale>
        <p:origin x="-612" y="-2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c313efd0b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c313efd0b3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c4d3208cc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c4d3208cc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313efd0b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313efd0b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c5b192001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c5b192001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4d3208cc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4d3208ccd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c4d3208cc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c4d3208cc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c4d3208ccd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c4d3208ccd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c5b192001b_0_15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c5b192001b_0_15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c5b192001b_0_15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c5b192001b_0_15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85630" y="2987800"/>
            <a:ext cx="2358380" cy="2155708"/>
          </a:xfrm>
          <a:custGeom>
            <a:avLst/>
            <a:gdLst/>
            <a:ahLst/>
            <a:cxnLst/>
            <a:rect l="l" t="t" r="r" b="b"/>
            <a:pathLst>
              <a:path w="115296" h="54606" extrusionOk="0">
                <a:moveTo>
                  <a:pt x="0" y="0"/>
                </a:moveTo>
                <a:lnTo>
                  <a:pt x="0" y="54605"/>
                </a:lnTo>
                <a:lnTo>
                  <a:pt x="115296" y="54605"/>
                </a:lnTo>
                <a:lnTo>
                  <a:pt x="115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414475" y="2987802"/>
            <a:ext cx="1371150" cy="2155703"/>
            <a:chOff x="3858275" y="1265050"/>
            <a:chExt cx="1371150" cy="1921475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6155750" y="32929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061653" y="2283431"/>
            <a:ext cx="731841" cy="704417"/>
          </a:xfrm>
          <a:custGeom>
            <a:avLst/>
            <a:gdLst/>
            <a:ahLst/>
            <a:cxnLst/>
            <a:rect l="l" t="t" r="r" b="b"/>
            <a:pathLst>
              <a:path w="115296" h="54606" extrusionOk="0">
                <a:moveTo>
                  <a:pt x="0" y="0"/>
                </a:moveTo>
                <a:lnTo>
                  <a:pt x="0" y="54605"/>
                </a:lnTo>
                <a:lnTo>
                  <a:pt x="115296" y="54605"/>
                </a:lnTo>
                <a:lnTo>
                  <a:pt x="1152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11475" y="-3861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484825" y="-54960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716400" y="541800"/>
            <a:ext cx="7711200" cy="16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716400" y="2283425"/>
            <a:ext cx="77112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>
            <a:spLocks noGrp="1"/>
          </p:cNvSpPr>
          <p:nvPr>
            <p:ph type="title"/>
          </p:nvPr>
        </p:nvSpPr>
        <p:spPr>
          <a:xfrm>
            <a:off x="716425" y="1682250"/>
            <a:ext cx="347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subTitle" idx="1"/>
          </p:nvPr>
        </p:nvSpPr>
        <p:spPr>
          <a:xfrm>
            <a:off x="716425" y="2254950"/>
            <a:ext cx="3474300" cy="12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-18000" y="4439075"/>
            <a:ext cx="9187074" cy="704417"/>
          </a:xfrm>
          <a:custGeom>
            <a:avLst/>
            <a:gdLst/>
            <a:ahLst/>
            <a:cxnLst/>
            <a:rect l="l" t="t" r="r" b="b"/>
            <a:pathLst>
              <a:path w="115296" h="54606" extrusionOk="0">
                <a:moveTo>
                  <a:pt x="0" y="0"/>
                </a:moveTo>
                <a:lnTo>
                  <a:pt x="0" y="54605"/>
                </a:lnTo>
                <a:lnTo>
                  <a:pt x="115296" y="54605"/>
                </a:lnTo>
                <a:lnTo>
                  <a:pt x="11529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-211475" y="-3861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6"/>
          <p:cNvGrpSpPr/>
          <p:nvPr/>
        </p:nvGrpSpPr>
        <p:grpSpPr>
          <a:xfrm>
            <a:off x="7849850" y="2"/>
            <a:ext cx="1371150" cy="2155703"/>
            <a:chOff x="3858275" y="1265050"/>
            <a:chExt cx="1371150" cy="1921475"/>
          </a:xfrm>
        </p:grpSpPr>
        <p:sp>
          <p:nvSpPr>
            <p:cNvPr id="184" name="Google Shape;184;p16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6"/>
          <p:cNvSpPr/>
          <p:nvPr/>
        </p:nvSpPr>
        <p:spPr>
          <a:xfrm>
            <a:off x="8591125" y="3051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-484825" y="-54960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8700925" y="406035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8427575" y="389685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16"/>
          <p:cNvPicPr preferRelativeResize="0"/>
          <p:nvPr/>
        </p:nvPicPr>
        <p:blipFill rotWithShape="1">
          <a:blip r:embed="rId2">
            <a:alphaModFix/>
          </a:blip>
          <a:srcRect r="-472"/>
          <a:stretch/>
        </p:blipFill>
        <p:spPr>
          <a:xfrm>
            <a:off x="-18000" y="0"/>
            <a:ext cx="91870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"/>
          <p:cNvSpPr txBox="1">
            <a:spLocks noGrp="1"/>
          </p:cNvSpPr>
          <p:nvPr>
            <p:ph type="title"/>
          </p:nvPr>
        </p:nvSpPr>
        <p:spPr>
          <a:xfrm>
            <a:off x="716425" y="1036925"/>
            <a:ext cx="3925800" cy="146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69" name="Google Shape;36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1"/>
          <p:cNvSpPr/>
          <p:nvPr/>
        </p:nvSpPr>
        <p:spPr>
          <a:xfrm flipH="1">
            <a:off x="-43" y="0"/>
            <a:ext cx="7772968" cy="541828"/>
          </a:xfrm>
          <a:custGeom>
            <a:avLst/>
            <a:gdLst/>
            <a:ahLst/>
            <a:cxnLst/>
            <a:rect l="l" t="t" r="r" b="b"/>
            <a:pathLst>
              <a:path w="115296" h="54606" extrusionOk="0">
                <a:moveTo>
                  <a:pt x="0" y="0"/>
                </a:moveTo>
                <a:lnTo>
                  <a:pt x="0" y="54605"/>
                </a:lnTo>
                <a:lnTo>
                  <a:pt x="115296" y="54605"/>
                </a:lnTo>
                <a:lnTo>
                  <a:pt x="115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72;p31"/>
          <p:cNvGrpSpPr/>
          <p:nvPr/>
        </p:nvGrpSpPr>
        <p:grpSpPr>
          <a:xfrm>
            <a:off x="7500000" y="-290275"/>
            <a:ext cx="1855150" cy="1854375"/>
            <a:chOff x="7353350" y="0"/>
            <a:chExt cx="1855150" cy="1854375"/>
          </a:xfrm>
        </p:grpSpPr>
        <p:sp>
          <p:nvSpPr>
            <p:cNvPr id="373" name="Google Shape;373;p31"/>
            <p:cNvSpPr/>
            <p:nvPr/>
          </p:nvSpPr>
          <p:spPr>
            <a:xfrm>
              <a:off x="7499475" y="121300"/>
              <a:ext cx="1709025" cy="1733075"/>
            </a:xfrm>
            <a:custGeom>
              <a:avLst/>
              <a:gdLst/>
              <a:ahLst/>
              <a:cxnLst/>
              <a:rect l="l" t="t" r="r" b="b"/>
              <a:pathLst>
                <a:path w="68361" h="69323" extrusionOk="0">
                  <a:moveTo>
                    <a:pt x="49609" y="1"/>
                  </a:moveTo>
                  <a:cubicBezTo>
                    <a:pt x="53420" y="5958"/>
                    <a:pt x="55454" y="12891"/>
                    <a:pt x="55438" y="19969"/>
                  </a:cubicBezTo>
                  <a:cubicBezTo>
                    <a:pt x="55438" y="40450"/>
                    <a:pt x="38832" y="57056"/>
                    <a:pt x="18351" y="57056"/>
                  </a:cubicBezTo>
                  <a:cubicBezTo>
                    <a:pt x="18321" y="57056"/>
                    <a:pt x="18290" y="57056"/>
                    <a:pt x="18259" y="57056"/>
                  </a:cubicBezTo>
                  <a:cubicBezTo>
                    <a:pt x="11854" y="57056"/>
                    <a:pt x="5562" y="55392"/>
                    <a:pt x="0" y="52220"/>
                  </a:cubicBezTo>
                  <a:lnTo>
                    <a:pt x="0" y="52220"/>
                  </a:lnTo>
                  <a:cubicBezTo>
                    <a:pt x="6813" y="62872"/>
                    <a:pt x="18578" y="69322"/>
                    <a:pt x="31211" y="69322"/>
                  </a:cubicBezTo>
                  <a:cubicBezTo>
                    <a:pt x="31227" y="69322"/>
                    <a:pt x="31242" y="69322"/>
                    <a:pt x="31258" y="69322"/>
                  </a:cubicBezTo>
                  <a:cubicBezTo>
                    <a:pt x="51739" y="69322"/>
                    <a:pt x="68345" y="52717"/>
                    <a:pt x="68345" y="32236"/>
                  </a:cubicBezTo>
                  <a:cubicBezTo>
                    <a:pt x="68361" y="18896"/>
                    <a:pt x="61203" y="6598"/>
                    <a:pt x="49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7353350" y="0"/>
              <a:ext cx="1532475" cy="1547725"/>
            </a:xfrm>
            <a:custGeom>
              <a:avLst/>
              <a:gdLst/>
              <a:ahLst/>
              <a:cxnLst/>
              <a:rect l="l" t="t" r="r" b="b"/>
              <a:pathLst>
                <a:path w="61299" h="61909" extrusionOk="0">
                  <a:moveTo>
                    <a:pt x="37194" y="1"/>
                  </a:moveTo>
                  <a:cubicBezTo>
                    <a:pt x="37164" y="1"/>
                    <a:pt x="37133" y="1"/>
                    <a:pt x="37103" y="1"/>
                  </a:cubicBezTo>
                  <a:cubicBezTo>
                    <a:pt x="16622" y="1"/>
                    <a:pt x="16" y="16623"/>
                    <a:pt x="16" y="37088"/>
                  </a:cubicBezTo>
                  <a:cubicBezTo>
                    <a:pt x="0" y="44165"/>
                    <a:pt x="2034" y="51099"/>
                    <a:pt x="5845" y="57056"/>
                  </a:cubicBezTo>
                  <a:cubicBezTo>
                    <a:pt x="11407" y="60228"/>
                    <a:pt x="17699" y="61908"/>
                    <a:pt x="24105" y="61908"/>
                  </a:cubicBezTo>
                  <a:cubicBezTo>
                    <a:pt x="24135" y="61908"/>
                    <a:pt x="24166" y="61908"/>
                    <a:pt x="24196" y="61908"/>
                  </a:cubicBezTo>
                  <a:cubicBezTo>
                    <a:pt x="44677" y="61908"/>
                    <a:pt x="61283" y="45302"/>
                    <a:pt x="61283" y="24821"/>
                  </a:cubicBezTo>
                  <a:cubicBezTo>
                    <a:pt x="61299" y="17743"/>
                    <a:pt x="59265" y="10810"/>
                    <a:pt x="55454" y="4853"/>
                  </a:cubicBezTo>
                  <a:cubicBezTo>
                    <a:pt x="49892" y="1681"/>
                    <a:pt x="43600" y="1"/>
                    <a:pt x="371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31"/>
          <p:cNvSpPr/>
          <p:nvPr/>
        </p:nvSpPr>
        <p:spPr>
          <a:xfrm>
            <a:off x="-211475" y="-386100"/>
            <a:ext cx="1246200" cy="12462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1"/>
          <p:cNvSpPr/>
          <p:nvPr/>
        </p:nvSpPr>
        <p:spPr>
          <a:xfrm>
            <a:off x="-484825" y="-549600"/>
            <a:ext cx="1246200" cy="1246200"/>
          </a:xfrm>
          <a:prstGeom prst="ellipse">
            <a:avLst/>
          </a:prstGeom>
          <a:solidFill>
            <a:srgbClr val="B15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33"/>
          <p:cNvGrpSpPr/>
          <p:nvPr/>
        </p:nvGrpSpPr>
        <p:grpSpPr>
          <a:xfrm flipH="1">
            <a:off x="8093613" y="-1201598"/>
            <a:ext cx="1371150" cy="2155703"/>
            <a:chOff x="3858275" y="1265050"/>
            <a:chExt cx="1371150" cy="1921475"/>
          </a:xfrm>
        </p:grpSpPr>
        <p:sp>
          <p:nvSpPr>
            <p:cNvPr id="396" name="Google Shape;396;p33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3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33"/>
          <p:cNvSpPr/>
          <p:nvPr/>
        </p:nvSpPr>
        <p:spPr>
          <a:xfrm flipH="1">
            <a:off x="7477288" y="-8965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3"/>
          <p:cNvSpPr/>
          <p:nvPr/>
        </p:nvSpPr>
        <p:spPr>
          <a:xfrm flipH="1">
            <a:off x="-363400" y="444175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3"/>
          <p:cNvSpPr/>
          <p:nvPr/>
        </p:nvSpPr>
        <p:spPr>
          <a:xfrm flipH="1">
            <a:off x="-90050" y="427825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1" name="Google Shape;40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2637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7816500" y="-61748"/>
            <a:ext cx="1371150" cy="2155703"/>
            <a:chOff x="3858275" y="1265050"/>
            <a:chExt cx="1371150" cy="1921475"/>
          </a:xfrm>
        </p:grpSpPr>
        <p:sp>
          <p:nvSpPr>
            <p:cNvPr id="23" name="Google Shape;23;p3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3"/>
          <p:cNvSpPr/>
          <p:nvPr/>
        </p:nvSpPr>
        <p:spPr>
          <a:xfrm>
            <a:off x="8557775" y="24335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-9" y="1389556"/>
            <a:ext cx="731841" cy="704417"/>
          </a:xfrm>
          <a:custGeom>
            <a:avLst/>
            <a:gdLst/>
            <a:ahLst/>
            <a:cxnLst/>
            <a:rect l="l" t="t" r="r" b="b"/>
            <a:pathLst>
              <a:path w="115296" h="54606" extrusionOk="0">
                <a:moveTo>
                  <a:pt x="0" y="0"/>
                </a:moveTo>
                <a:lnTo>
                  <a:pt x="0" y="54605"/>
                </a:lnTo>
                <a:lnTo>
                  <a:pt x="115296" y="54605"/>
                </a:lnTo>
                <a:lnTo>
                  <a:pt x="11529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-211475" y="-3861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-484825" y="-54960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008525" y="541800"/>
            <a:ext cx="58080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716425" y="541800"/>
            <a:ext cx="12921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008525" y="1322974"/>
            <a:ext cx="58080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4"/>
          <p:cNvGrpSpPr/>
          <p:nvPr/>
        </p:nvGrpSpPr>
        <p:grpSpPr>
          <a:xfrm>
            <a:off x="-363400" y="-1201598"/>
            <a:ext cx="1371150" cy="2155703"/>
            <a:chOff x="3858275" y="1265050"/>
            <a:chExt cx="1371150" cy="1921475"/>
          </a:xfrm>
        </p:grpSpPr>
        <p:sp>
          <p:nvSpPr>
            <p:cNvPr id="35" name="Google Shape;35;p4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4"/>
          <p:cNvSpPr/>
          <p:nvPr/>
        </p:nvSpPr>
        <p:spPr>
          <a:xfrm>
            <a:off x="377875" y="-8965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8218563" y="444175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7945213" y="427825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20000" y="1300800"/>
            <a:ext cx="7704000" cy="3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 rot="5400000">
            <a:off x="7380563" y="4202414"/>
            <a:ext cx="1371150" cy="2155703"/>
            <a:chOff x="3858275" y="1265050"/>
            <a:chExt cx="1371150" cy="1921475"/>
          </a:xfrm>
        </p:grpSpPr>
        <p:sp>
          <p:nvSpPr>
            <p:cNvPr id="45" name="Google Shape;45;p5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/>
          <p:nvPr/>
        </p:nvSpPr>
        <p:spPr>
          <a:xfrm rot="5400000">
            <a:off x="7592691" y="5335966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-211475" y="-3861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-484825" y="-54960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720000" y="1532136"/>
            <a:ext cx="3423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5000100" y="3296539"/>
            <a:ext cx="3423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720000" y="1850125"/>
            <a:ext cx="3423900" cy="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000100" y="3614673"/>
            <a:ext cx="3423900" cy="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-363400" y="-1201598"/>
            <a:ext cx="1371150" cy="2155703"/>
            <a:chOff x="3858275" y="1265050"/>
            <a:chExt cx="1371150" cy="1921475"/>
          </a:xfrm>
        </p:grpSpPr>
        <p:sp>
          <p:nvSpPr>
            <p:cNvPr id="67" name="Google Shape;67;p7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7"/>
          <p:cNvSpPr/>
          <p:nvPr/>
        </p:nvSpPr>
        <p:spPr>
          <a:xfrm>
            <a:off x="377875" y="-8965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8218563" y="444175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7945213" y="427825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716425" y="445025"/>
            <a:ext cx="7711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ubTitle" idx="1"/>
          </p:nvPr>
        </p:nvSpPr>
        <p:spPr>
          <a:xfrm>
            <a:off x="4837800" y="1459325"/>
            <a:ext cx="3582600" cy="31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 Sans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C40"/>
              </a:buClr>
              <a:buSzPts val="1400"/>
              <a:buFont typeface="Nunito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C40"/>
              </a:buClr>
              <a:buSzPts val="1400"/>
              <a:buFont typeface="Nunito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C40"/>
              </a:buClr>
              <a:buSzPts val="1400"/>
              <a:buFont typeface="Nunito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C40"/>
              </a:buClr>
              <a:buSzPts val="1400"/>
              <a:buFont typeface="Nunito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C40"/>
              </a:buClr>
              <a:buSzPts val="1400"/>
              <a:buFont typeface="Nunito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C40"/>
              </a:buClr>
              <a:buSzPts val="1400"/>
              <a:buFont typeface="Nunito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52C40"/>
              </a:buClr>
              <a:buSzPts val="1400"/>
              <a:buFont typeface="Nunito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52C40"/>
              </a:buClr>
              <a:buSzPts val="1400"/>
              <a:buFont typeface="Nunito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/>
          <p:nvPr/>
        </p:nvSpPr>
        <p:spPr>
          <a:xfrm flipH="1">
            <a:off x="-43" y="-5"/>
            <a:ext cx="7772968" cy="1273821"/>
          </a:xfrm>
          <a:custGeom>
            <a:avLst/>
            <a:gdLst/>
            <a:ahLst/>
            <a:cxnLst/>
            <a:rect l="l" t="t" r="r" b="b"/>
            <a:pathLst>
              <a:path w="115296" h="54606" extrusionOk="0">
                <a:moveTo>
                  <a:pt x="0" y="0"/>
                </a:moveTo>
                <a:lnTo>
                  <a:pt x="0" y="54605"/>
                </a:lnTo>
                <a:lnTo>
                  <a:pt x="115296" y="54605"/>
                </a:lnTo>
                <a:lnTo>
                  <a:pt x="115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9"/>
          <p:cNvGrpSpPr/>
          <p:nvPr/>
        </p:nvGrpSpPr>
        <p:grpSpPr>
          <a:xfrm>
            <a:off x="0" y="1273827"/>
            <a:ext cx="1371150" cy="2155703"/>
            <a:chOff x="3858275" y="1265050"/>
            <a:chExt cx="1371150" cy="1921475"/>
          </a:xfrm>
        </p:grpSpPr>
        <p:sp>
          <p:nvSpPr>
            <p:cNvPr id="91" name="Google Shape;91;p9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9"/>
          <p:cNvGrpSpPr/>
          <p:nvPr/>
        </p:nvGrpSpPr>
        <p:grpSpPr>
          <a:xfrm>
            <a:off x="7500000" y="-290275"/>
            <a:ext cx="1855150" cy="1854375"/>
            <a:chOff x="7353350" y="0"/>
            <a:chExt cx="1855150" cy="1854375"/>
          </a:xfrm>
        </p:grpSpPr>
        <p:sp>
          <p:nvSpPr>
            <p:cNvPr id="94" name="Google Shape;94;p9"/>
            <p:cNvSpPr/>
            <p:nvPr/>
          </p:nvSpPr>
          <p:spPr>
            <a:xfrm>
              <a:off x="7499475" y="121300"/>
              <a:ext cx="1709025" cy="1733075"/>
            </a:xfrm>
            <a:custGeom>
              <a:avLst/>
              <a:gdLst/>
              <a:ahLst/>
              <a:cxnLst/>
              <a:rect l="l" t="t" r="r" b="b"/>
              <a:pathLst>
                <a:path w="68361" h="69323" extrusionOk="0">
                  <a:moveTo>
                    <a:pt x="49609" y="1"/>
                  </a:moveTo>
                  <a:cubicBezTo>
                    <a:pt x="53420" y="5958"/>
                    <a:pt x="55454" y="12891"/>
                    <a:pt x="55438" y="19969"/>
                  </a:cubicBezTo>
                  <a:cubicBezTo>
                    <a:pt x="55438" y="40450"/>
                    <a:pt x="38832" y="57056"/>
                    <a:pt x="18351" y="57056"/>
                  </a:cubicBezTo>
                  <a:cubicBezTo>
                    <a:pt x="18321" y="57056"/>
                    <a:pt x="18290" y="57056"/>
                    <a:pt x="18259" y="57056"/>
                  </a:cubicBezTo>
                  <a:cubicBezTo>
                    <a:pt x="11854" y="57056"/>
                    <a:pt x="5562" y="55392"/>
                    <a:pt x="0" y="52220"/>
                  </a:cubicBezTo>
                  <a:lnTo>
                    <a:pt x="0" y="52220"/>
                  </a:lnTo>
                  <a:cubicBezTo>
                    <a:pt x="6813" y="62872"/>
                    <a:pt x="18578" y="69322"/>
                    <a:pt x="31211" y="69322"/>
                  </a:cubicBezTo>
                  <a:cubicBezTo>
                    <a:pt x="31227" y="69322"/>
                    <a:pt x="31242" y="69322"/>
                    <a:pt x="31258" y="69322"/>
                  </a:cubicBezTo>
                  <a:cubicBezTo>
                    <a:pt x="51739" y="69322"/>
                    <a:pt x="68345" y="52717"/>
                    <a:pt x="68345" y="32236"/>
                  </a:cubicBezTo>
                  <a:cubicBezTo>
                    <a:pt x="68361" y="18896"/>
                    <a:pt x="61203" y="6598"/>
                    <a:pt x="49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7353350" y="0"/>
              <a:ext cx="1532475" cy="1547725"/>
            </a:xfrm>
            <a:custGeom>
              <a:avLst/>
              <a:gdLst/>
              <a:ahLst/>
              <a:cxnLst/>
              <a:rect l="l" t="t" r="r" b="b"/>
              <a:pathLst>
                <a:path w="61299" h="61909" extrusionOk="0">
                  <a:moveTo>
                    <a:pt x="37194" y="1"/>
                  </a:moveTo>
                  <a:cubicBezTo>
                    <a:pt x="37164" y="1"/>
                    <a:pt x="37133" y="1"/>
                    <a:pt x="37103" y="1"/>
                  </a:cubicBezTo>
                  <a:cubicBezTo>
                    <a:pt x="16622" y="1"/>
                    <a:pt x="16" y="16623"/>
                    <a:pt x="16" y="37088"/>
                  </a:cubicBezTo>
                  <a:cubicBezTo>
                    <a:pt x="0" y="44165"/>
                    <a:pt x="2034" y="51099"/>
                    <a:pt x="5845" y="57056"/>
                  </a:cubicBezTo>
                  <a:cubicBezTo>
                    <a:pt x="11407" y="60228"/>
                    <a:pt x="17699" y="61908"/>
                    <a:pt x="24105" y="61908"/>
                  </a:cubicBezTo>
                  <a:cubicBezTo>
                    <a:pt x="24135" y="61908"/>
                    <a:pt x="24166" y="61908"/>
                    <a:pt x="24196" y="61908"/>
                  </a:cubicBezTo>
                  <a:cubicBezTo>
                    <a:pt x="44677" y="61908"/>
                    <a:pt x="61283" y="45302"/>
                    <a:pt x="61283" y="24821"/>
                  </a:cubicBezTo>
                  <a:cubicBezTo>
                    <a:pt x="61299" y="17743"/>
                    <a:pt x="59265" y="10810"/>
                    <a:pt x="55454" y="4853"/>
                  </a:cubicBezTo>
                  <a:cubicBezTo>
                    <a:pt x="49892" y="1681"/>
                    <a:pt x="43600" y="1"/>
                    <a:pt x="371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9"/>
          <p:cNvSpPr/>
          <p:nvPr/>
        </p:nvSpPr>
        <p:spPr>
          <a:xfrm>
            <a:off x="741275" y="1578925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1855950" y="1892275"/>
            <a:ext cx="5432100" cy="68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1855950" y="2581226"/>
            <a:ext cx="5432100" cy="13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>
            <a:spLocks noGrp="1"/>
          </p:cNvSpPr>
          <p:nvPr>
            <p:ph type="title"/>
          </p:nvPr>
        </p:nvSpPr>
        <p:spPr>
          <a:xfrm>
            <a:off x="719025" y="1904550"/>
            <a:ext cx="3510600" cy="12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2" hasCustomPrompt="1"/>
          </p:nvPr>
        </p:nvSpPr>
        <p:spPr>
          <a:xfrm>
            <a:off x="719025" y="1056800"/>
            <a:ext cx="1788300" cy="8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1"/>
          </p:nvPr>
        </p:nvSpPr>
        <p:spPr>
          <a:xfrm>
            <a:off x="716425" y="3150750"/>
            <a:ext cx="35106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-18000" y="4439075"/>
            <a:ext cx="9187074" cy="704417"/>
          </a:xfrm>
          <a:custGeom>
            <a:avLst/>
            <a:gdLst/>
            <a:ahLst/>
            <a:cxnLst/>
            <a:rect l="l" t="t" r="r" b="b"/>
            <a:pathLst>
              <a:path w="115296" h="54606" extrusionOk="0">
                <a:moveTo>
                  <a:pt x="0" y="0"/>
                </a:moveTo>
                <a:lnTo>
                  <a:pt x="0" y="54605"/>
                </a:lnTo>
                <a:lnTo>
                  <a:pt x="115296" y="54605"/>
                </a:lnTo>
                <a:lnTo>
                  <a:pt x="11529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/>
          <p:nvPr/>
        </p:nvSpPr>
        <p:spPr>
          <a:xfrm>
            <a:off x="-211475" y="-3861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14"/>
          <p:cNvGrpSpPr/>
          <p:nvPr/>
        </p:nvGrpSpPr>
        <p:grpSpPr>
          <a:xfrm>
            <a:off x="7849850" y="2"/>
            <a:ext cx="1371150" cy="2155703"/>
            <a:chOff x="3858275" y="1265050"/>
            <a:chExt cx="1371150" cy="1921475"/>
          </a:xfrm>
        </p:grpSpPr>
        <p:sp>
          <p:nvSpPr>
            <p:cNvPr id="160" name="Google Shape;160;p14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14"/>
          <p:cNvSpPr/>
          <p:nvPr/>
        </p:nvSpPr>
        <p:spPr>
          <a:xfrm>
            <a:off x="8591125" y="3051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-484825" y="-54960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8700925" y="406035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8427575" y="389685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14"/>
          <p:cNvPicPr preferRelativeResize="0"/>
          <p:nvPr/>
        </p:nvPicPr>
        <p:blipFill rotWithShape="1">
          <a:blip r:embed="rId2">
            <a:alphaModFix/>
          </a:blip>
          <a:srcRect r="-472"/>
          <a:stretch/>
        </p:blipFill>
        <p:spPr>
          <a:xfrm>
            <a:off x="-18000" y="0"/>
            <a:ext cx="91870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 flipH="1">
            <a:off x="4572000" y="1945263"/>
            <a:ext cx="38556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572000" y="1232244"/>
            <a:ext cx="3855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0" name="Google Shape;170;p15"/>
          <p:cNvSpPr txBox="1">
            <a:spLocks noGrp="1"/>
          </p:cNvSpPr>
          <p:nvPr>
            <p:ph type="subTitle" idx="1"/>
          </p:nvPr>
        </p:nvSpPr>
        <p:spPr>
          <a:xfrm flipH="1">
            <a:off x="5165100" y="3104425"/>
            <a:ext cx="32625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1" name="Google Shape;171;p15"/>
          <p:cNvGrpSpPr/>
          <p:nvPr/>
        </p:nvGrpSpPr>
        <p:grpSpPr>
          <a:xfrm>
            <a:off x="0" y="2"/>
            <a:ext cx="1371150" cy="2155703"/>
            <a:chOff x="3858275" y="1265050"/>
            <a:chExt cx="1371150" cy="1921475"/>
          </a:xfrm>
        </p:grpSpPr>
        <p:sp>
          <p:nvSpPr>
            <p:cNvPr id="172" name="Google Shape;172;p15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15"/>
          <p:cNvSpPr/>
          <p:nvPr/>
        </p:nvSpPr>
        <p:spPr>
          <a:xfrm>
            <a:off x="741275" y="3051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8700925" y="406035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8427575" y="3896850"/>
            <a:ext cx="1246200" cy="124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15"/>
          <p:cNvPicPr preferRelativeResize="0"/>
          <p:nvPr/>
        </p:nvPicPr>
        <p:blipFill rotWithShape="1">
          <a:blip r:embed="rId2">
            <a:alphaModFix/>
          </a:blip>
          <a:srcRect r="-472"/>
          <a:stretch/>
        </p:blipFill>
        <p:spPr>
          <a:xfrm>
            <a:off x="-21537" y="0"/>
            <a:ext cx="91870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EA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62" r:id="rId10"/>
    <p:sldLayoutId id="2147483677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englishkids.britishcouncil.org/short-stories/dark-dark-woo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liveworksheets.com/worksheets/en/English_as_a_Second_Language_(ESL)/There_is_-_there_are/THERE_IS_-_THERE_ARE_cq2158446eo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y.matterport.com/show/?m=mdRPbQunhq7&amp;play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5000056/english/dining-ro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5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"/>
          <p:cNvSpPr txBox="1">
            <a:spLocks noGrp="1"/>
          </p:cNvSpPr>
          <p:nvPr>
            <p:ph type="subTitle" idx="1"/>
          </p:nvPr>
        </p:nvSpPr>
        <p:spPr>
          <a:xfrm>
            <a:off x="827584" y="699542"/>
            <a:ext cx="77112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b="1" dirty="0" smtClean="0"/>
              <a:t>Watch the video and guess the theme</a:t>
            </a:r>
            <a:endParaRPr b="1" dirty="0"/>
          </a:p>
        </p:txBody>
      </p:sp>
      <p:pic>
        <p:nvPicPr>
          <p:cNvPr id="412" name="Google Shape;412;p36"/>
          <p:cNvPicPr preferRelativeResize="0"/>
          <p:nvPr/>
        </p:nvPicPr>
        <p:blipFill rotWithShape="1">
          <a:blip r:embed="rId3">
            <a:alphaModFix/>
          </a:blip>
          <a:srcRect t="42528" b="29031"/>
          <a:stretch/>
        </p:blipFill>
        <p:spPr>
          <a:xfrm>
            <a:off x="0" y="2987850"/>
            <a:ext cx="5414400" cy="21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1203598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  <a:hlinkClick r:id="rId4"/>
              </a:rPr>
              <a:t>https://learnenglishkids.britishcouncil.org/short-stories/dark-dark-wood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online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3435846"/>
            <a:ext cx="9144000" cy="792088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www.liveworksheets.com/worksheets/en/English_as_a_Second_Language</a:t>
            </a:r>
            <a:r>
              <a:rPr lang="en-US" b="1" dirty="0" smtClean="0">
                <a:hlinkClick r:id="rId2"/>
              </a:rPr>
              <a:t>_(ESL)/There_is_-_there_are/THERE_IS_-_</a:t>
            </a:r>
            <a:r>
              <a:rPr lang="en-US" b="1" dirty="0" smtClean="0">
                <a:hlinkClick r:id="rId2"/>
              </a:rPr>
              <a:t>THERE_ARE_cq2158446eo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113666" name="Picture 2" descr="My room vocabulary song in English for kids. Furniture, pets, objects.  Learning songs.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0"/>
            <a:ext cx="5864651" cy="3298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59"/>
          <p:cNvPicPr preferRelativeResize="0"/>
          <p:nvPr/>
        </p:nvPicPr>
        <p:blipFill rotWithShape="1">
          <a:blip r:embed="rId3">
            <a:alphaModFix/>
          </a:blip>
          <a:srcRect t="9819" b="9819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59"/>
          <p:cNvSpPr txBox="1">
            <a:spLocks noGrp="1"/>
          </p:cNvSpPr>
          <p:nvPr>
            <p:ph type="title"/>
          </p:nvPr>
        </p:nvSpPr>
        <p:spPr>
          <a:xfrm flipH="1">
            <a:off x="4572000" y="1995686"/>
            <a:ext cx="4572000" cy="648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hlinkClick r:id="rId4"/>
              </a:rPr>
              <a:t>https://my.matterport.com/show/?m=mdRPbQunhq7&amp;play=1</a:t>
            </a:r>
            <a:endParaRPr sz="1600" dirty="0"/>
          </a:p>
        </p:txBody>
      </p:sp>
      <p:sp>
        <p:nvSpPr>
          <p:cNvPr id="748" name="Google Shape;748;p59"/>
          <p:cNvSpPr txBox="1">
            <a:spLocks noGrp="1"/>
          </p:cNvSpPr>
          <p:nvPr>
            <p:ph type="title" idx="2"/>
          </p:nvPr>
        </p:nvSpPr>
        <p:spPr>
          <a:xfrm flipH="1">
            <a:off x="4572000" y="1232244"/>
            <a:ext cx="3855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dirty="0" smtClean="0"/>
              <a:t>Room tour</a:t>
            </a:r>
            <a:endParaRPr sz="5200" dirty="0"/>
          </a:p>
        </p:txBody>
      </p:sp>
      <p:sp>
        <p:nvSpPr>
          <p:cNvPr id="749" name="Google Shape;749;p59"/>
          <p:cNvSpPr txBox="1">
            <a:spLocks noGrp="1"/>
          </p:cNvSpPr>
          <p:nvPr>
            <p:ph type="subTitle" idx="1"/>
          </p:nvPr>
        </p:nvSpPr>
        <p:spPr>
          <a:xfrm flipH="1">
            <a:off x="4716016" y="2931790"/>
            <a:ext cx="4427984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750" name="Google Shape;750;p59"/>
          <p:cNvGrpSpPr/>
          <p:nvPr/>
        </p:nvGrpSpPr>
        <p:grpSpPr>
          <a:xfrm>
            <a:off x="0" y="2"/>
            <a:ext cx="1371150" cy="2155703"/>
            <a:chOff x="3858275" y="1265050"/>
            <a:chExt cx="1371150" cy="1921475"/>
          </a:xfrm>
        </p:grpSpPr>
        <p:sp>
          <p:nvSpPr>
            <p:cNvPr id="751" name="Google Shape;751;p59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9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59"/>
          <p:cNvSpPr/>
          <p:nvPr/>
        </p:nvSpPr>
        <p:spPr>
          <a:xfrm>
            <a:off x="741275" y="3051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67"/>
          <p:cNvSpPr/>
          <p:nvPr/>
        </p:nvSpPr>
        <p:spPr>
          <a:xfrm>
            <a:off x="5746869" y="1001147"/>
            <a:ext cx="2038163" cy="29089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67"/>
          <p:cNvGrpSpPr/>
          <p:nvPr/>
        </p:nvGrpSpPr>
        <p:grpSpPr>
          <a:xfrm>
            <a:off x="5571796" y="806168"/>
            <a:ext cx="2388309" cy="3283958"/>
            <a:chOff x="5571796" y="806168"/>
            <a:chExt cx="2388309" cy="3283958"/>
          </a:xfrm>
        </p:grpSpPr>
        <p:sp>
          <p:nvSpPr>
            <p:cNvPr id="912" name="Google Shape;912;p67"/>
            <p:cNvSpPr/>
            <p:nvPr/>
          </p:nvSpPr>
          <p:spPr>
            <a:xfrm>
              <a:off x="5571796" y="806168"/>
              <a:ext cx="2388309" cy="3283958"/>
            </a:xfrm>
            <a:prstGeom prst="roundRect">
              <a:avLst>
                <a:gd name="adj" fmla="val 484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7"/>
            <p:cNvSpPr/>
            <p:nvPr/>
          </p:nvSpPr>
          <p:spPr>
            <a:xfrm>
              <a:off x="6683747" y="3942193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7"/>
            <p:cNvSpPr/>
            <p:nvPr/>
          </p:nvSpPr>
          <p:spPr>
            <a:xfrm>
              <a:off x="6738591" y="885254"/>
              <a:ext cx="54600" cy="5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67"/>
          <p:cNvSpPr txBox="1">
            <a:spLocks noGrp="1"/>
          </p:cNvSpPr>
          <p:nvPr>
            <p:ph type="title"/>
          </p:nvPr>
        </p:nvSpPr>
        <p:spPr>
          <a:xfrm>
            <a:off x="716425" y="1682250"/>
            <a:ext cx="347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Hometask</a:t>
            </a:r>
            <a:endParaRPr dirty="0"/>
          </a:p>
        </p:txBody>
      </p:sp>
      <p:sp>
        <p:nvSpPr>
          <p:cNvPr id="916" name="Google Shape;916;p67"/>
          <p:cNvSpPr txBox="1">
            <a:spLocks noGrp="1"/>
          </p:cNvSpPr>
          <p:nvPr>
            <p:ph type="subTitle" idx="1"/>
          </p:nvPr>
        </p:nvSpPr>
        <p:spPr>
          <a:xfrm>
            <a:off x="716425" y="2254950"/>
            <a:ext cx="3474300" cy="12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Record a video of your room tour.</a:t>
            </a:r>
            <a:endParaRPr dirty="0"/>
          </a:p>
        </p:txBody>
      </p:sp>
      <p:pic>
        <p:nvPicPr>
          <p:cNvPr id="917" name="Google Shape;917;p67"/>
          <p:cNvPicPr preferRelativeResize="0"/>
          <p:nvPr/>
        </p:nvPicPr>
        <p:blipFill rotWithShape="1">
          <a:blip r:embed="rId3">
            <a:alphaModFix/>
          </a:blip>
          <a:srcRect l="42379" r="10448"/>
          <a:stretch/>
        </p:blipFill>
        <p:spPr>
          <a:xfrm>
            <a:off x="5751567" y="1006275"/>
            <a:ext cx="2028780" cy="2883754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7"/>
          <p:cNvSpPr/>
          <p:nvPr/>
        </p:nvSpPr>
        <p:spPr>
          <a:xfrm>
            <a:off x="6683751" y="3943943"/>
            <a:ext cx="164398" cy="974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My House.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2946" name="Picture 2" descr="House Animation designs, themes, templates and downloadable graphic  elements on Dribb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059582"/>
            <a:ext cx="5157192" cy="386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"/>
          <p:cNvSpPr txBox="1">
            <a:spLocks noGrp="1"/>
          </p:cNvSpPr>
          <p:nvPr>
            <p:ph type="title"/>
          </p:nvPr>
        </p:nvSpPr>
        <p:spPr>
          <a:xfrm>
            <a:off x="1763688" y="555526"/>
            <a:ext cx="5432100" cy="68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 you know this house?Describe it</a:t>
            </a:r>
            <a:br>
              <a:rPr lang="en" dirty="0" smtClean="0"/>
            </a:br>
            <a:endParaRPr dirty="0"/>
          </a:p>
        </p:txBody>
      </p:sp>
      <p:sp>
        <p:nvSpPr>
          <p:cNvPr id="424" name="Google Shape;424;p38"/>
          <p:cNvSpPr txBox="1">
            <a:spLocks noGrp="1"/>
          </p:cNvSpPr>
          <p:nvPr>
            <p:ph type="subTitle" idx="1"/>
          </p:nvPr>
        </p:nvSpPr>
        <p:spPr>
          <a:xfrm>
            <a:off x="1855950" y="2581226"/>
            <a:ext cx="5432100" cy="13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2" descr="exterior of the Home Alone house of the McCallister fami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03598"/>
            <a:ext cx="4832153" cy="3939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1"/>
          <p:cNvSpPr txBox="1">
            <a:spLocks noGrp="1"/>
          </p:cNvSpPr>
          <p:nvPr>
            <p:ph type="title"/>
          </p:nvPr>
        </p:nvSpPr>
        <p:spPr>
          <a:xfrm>
            <a:off x="716425" y="445025"/>
            <a:ext cx="7711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Learn the new words</a:t>
            </a:r>
            <a:endParaRPr dirty="0"/>
          </a:p>
        </p:txBody>
      </p:sp>
      <p:sp>
        <p:nvSpPr>
          <p:cNvPr id="467" name="Google Shape;467;p41"/>
          <p:cNvSpPr txBox="1">
            <a:spLocks noGrp="1"/>
          </p:cNvSpPr>
          <p:nvPr>
            <p:ph type="subTitle" idx="1"/>
          </p:nvPr>
        </p:nvSpPr>
        <p:spPr>
          <a:xfrm>
            <a:off x="4716016" y="411510"/>
            <a:ext cx="3582600" cy="31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3" action="ppaction://hlinksldjump"/>
              </a:rPr>
              <a:t>https://wordwall.net/ru/resource/23956672/starlight-5-unit-2-2a</a:t>
            </a:r>
            <a:endParaRPr dirty="0"/>
          </a:p>
        </p:txBody>
      </p:sp>
      <p:grpSp>
        <p:nvGrpSpPr>
          <p:cNvPr id="468" name="Google Shape;468;p41"/>
          <p:cNvGrpSpPr/>
          <p:nvPr/>
        </p:nvGrpSpPr>
        <p:grpSpPr>
          <a:xfrm>
            <a:off x="716432" y="1614695"/>
            <a:ext cx="3643479" cy="2774976"/>
            <a:chOff x="716432" y="1614695"/>
            <a:chExt cx="3643479" cy="2774976"/>
          </a:xfrm>
        </p:grpSpPr>
        <p:sp>
          <p:nvSpPr>
            <p:cNvPr id="469" name="Google Shape;469;p41"/>
            <p:cNvSpPr/>
            <p:nvPr/>
          </p:nvSpPr>
          <p:spPr>
            <a:xfrm>
              <a:off x="1914524" y="3919776"/>
              <a:ext cx="1244186" cy="469895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470" name="Google Shape;470;p41"/>
            <p:cNvCxnSpPr/>
            <p:nvPr/>
          </p:nvCxnSpPr>
          <p:spPr>
            <a:xfrm>
              <a:off x="1927971" y="4345202"/>
              <a:ext cx="122609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1" name="Google Shape;471;p41"/>
            <p:cNvSpPr/>
            <p:nvPr/>
          </p:nvSpPr>
          <p:spPr>
            <a:xfrm>
              <a:off x="716432" y="1614695"/>
              <a:ext cx="3643479" cy="2305136"/>
            </a:xfrm>
            <a:prstGeom prst="roundRect">
              <a:avLst>
                <a:gd name="adj" fmla="val 3857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2" name="Google Shape;472;p41"/>
          <p:cNvPicPr preferRelativeResize="0"/>
          <p:nvPr/>
        </p:nvPicPr>
        <p:blipFill rotWithShape="1">
          <a:blip r:embed="rId4">
            <a:alphaModFix/>
          </a:blip>
          <a:srcRect l="3694" r="3704"/>
          <a:stretch/>
        </p:blipFill>
        <p:spPr>
          <a:xfrm>
            <a:off x="851035" y="1745184"/>
            <a:ext cx="3374030" cy="204860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3" name="Google Shape;473;p41"/>
          <p:cNvSpPr/>
          <p:nvPr/>
        </p:nvSpPr>
        <p:spPr>
          <a:xfrm>
            <a:off x="851072" y="3438232"/>
            <a:ext cx="3349480" cy="18682"/>
          </a:xfrm>
          <a:custGeom>
            <a:avLst/>
            <a:gdLst/>
            <a:ahLst/>
            <a:cxnLst/>
            <a:rect l="l" t="t" r="r" b="b"/>
            <a:pathLst>
              <a:path w="258897" h="1444" extrusionOk="0">
                <a:moveTo>
                  <a:pt x="0" y="0"/>
                </a:moveTo>
                <a:lnTo>
                  <a:pt x="0" y="1443"/>
                </a:lnTo>
                <a:lnTo>
                  <a:pt x="258897" y="1443"/>
                </a:lnTo>
                <a:lnTo>
                  <a:pt x="258897" y="0"/>
                </a:lnTo>
                <a:close/>
              </a:path>
            </a:pathLst>
          </a:custGeom>
          <a:solidFill>
            <a:srgbClr val="FFED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1"/>
          <p:cNvSpPr/>
          <p:nvPr/>
        </p:nvSpPr>
        <p:spPr>
          <a:xfrm>
            <a:off x="851072" y="3438232"/>
            <a:ext cx="1367921" cy="18682"/>
          </a:xfrm>
          <a:custGeom>
            <a:avLst/>
            <a:gdLst/>
            <a:ahLst/>
            <a:cxnLst/>
            <a:rect l="l" t="t" r="r" b="b"/>
            <a:pathLst>
              <a:path w="105733" h="1444" extrusionOk="0">
                <a:moveTo>
                  <a:pt x="0" y="0"/>
                </a:moveTo>
                <a:lnTo>
                  <a:pt x="0" y="1443"/>
                </a:lnTo>
                <a:lnTo>
                  <a:pt x="105732" y="1443"/>
                </a:lnTo>
                <a:lnTo>
                  <a:pt x="1057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1"/>
          <p:cNvSpPr/>
          <p:nvPr/>
        </p:nvSpPr>
        <p:spPr>
          <a:xfrm>
            <a:off x="1145928" y="3578999"/>
            <a:ext cx="88725" cy="124782"/>
          </a:xfrm>
          <a:custGeom>
            <a:avLst/>
            <a:gdLst/>
            <a:ahLst/>
            <a:cxnLst/>
            <a:rect l="l" t="t" r="r" b="b"/>
            <a:pathLst>
              <a:path w="6858" h="9645" extrusionOk="0">
                <a:moveTo>
                  <a:pt x="1" y="0"/>
                </a:moveTo>
                <a:lnTo>
                  <a:pt x="1" y="9644"/>
                </a:lnTo>
                <a:lnTo>
                  <a:pt x="6857" y="482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41"/>
          <p:cNvGrpSpPr/>
          <p:nvPr/>
        </p:nvGrpSpPr>
        <p:grpSpPr>
          <a:xfrm>
            <a:off x="1397643" y="3578999"/>
            <a:ext cx="301684" cy="124782"/>
            <a:chOff x="1492734" y="3578999"/>
            <a:chExt cx="301684" cy="124782"/>
          </a:xfrm>
        </p:grpSpPr>
        <p:sp>
          <p:nvSpPr>
            <p:cNvPr id="477" name="Google Shape;477;p41"/>
            <p:cNvSpPr/>
            <p:nvPr/>
          </p:nvSpPr>
          <p:spPr>
            <a:xfrm>
              <a:off x="1492734" y="3578999"/>
              <a:ext cx="88699" cy="124782"/>
            </a:xfrm>
            <a:custGeom>
              <a:avLst/>
              <a:gdLst/>
              <a:ahLst/>
              <a:cxnLst/>
              <a:rect l="l" t="t" r="r" b="b"/>
              <a:pathLst>
                <a:path w="685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6855" y="4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1596823" y="3578999"/>
              <a:ext cx="20778" cy="124782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1705705" y="3578999"/>
              <a:ext cx="88712" cy="124782"/>
            </a:xfrm>
            <a:custGeom>
              <a:avLst/>
              <a:gdLst/>
              <a:ahLst/>
              <a:cxnLst/>
              <a:rect l="l" t="t" r="r" b="b"/>
              <a:pathLst>
                <a:path w="6857" h="9645" extrusionOk="0">
                  <a:moveTo>
                    <a:pt x="6857" y="0"/>
                  </a:moveTo>
                  <a:lnTo>
                    <a:pt x="0" y="4822"/>
                  </a:lnTo>
                  <a:lnTo>
                    <a:pt x="6857" y="9644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1669543" y="3578999"/>
              <a:ext cx="20778" cy="124782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41"/>
          <p:cNvSpPr/>
          <p:nvPr/>
        </p:nvSpPr>
        <p:spPr>
          <a:xfrm>
            <a:off x="3416272" y="3554872"/>
            <a:ext cx="176889" cy="173036"/>
          </a:xfrm>
          <a:custGeom>
            <a:avLst/>
            <a:gdLst/>
            <a:ahLst/>
            <a:cxnLst/>
            <a:rect l="l" t="t" r="r" b="b"/>
            <a:pathLst>
              <a:path w="12532" h="12259" extrusionOk="0">
                <a:moveTo>
                  <a:pt x="6266" y="4165"/>
                </a:moveTo>
                <a:cubicBezTo>
                  <a:pt x="7372" y="4165"/>
                  <a:pt x="8275" y="5046"/>
                  <a:pt x="8275" y="6128"/>
                </a:cubicBezTo>
                <a:cubicBezTo>
                  <a:pt x="8275" y="7212"/>
                  <a:pt x="7374" y="8094"/>
                  <a:pt x="6266" y="8094"/>
                </a:cubicBezTo>
                <a:cubicBezTo>
                  <a:pt x="5158" y="8094"/>
                  <a:pt x="4257" y="7212"/>
                  <a:pt x="4257" y="6128"/>
                </a:cubicBezTo>
                <a:cubicBezTo>
                  <a:pt x="4257" y="5046"/>
                  <a:pt x="5159" y="4165"/>
                  <a:pt x="6266" y="4165"/>
                </a:cubicBezTo>
                <a:close/>
                <a:moveTo>
                  <a:pt x="5550" y="0"/>
                </a:moveTo>
                <a:cubicBezTo>
                  <a:pt x="5454" y="0"/>
                  <a:pt x="4829" y="1686"/>
                  <a:pt x="4829" y="1686"/>
                </a:cubicBezTo>
                <a:lnTo>
                  <a:pt x="4064" y="1996"/>
                </a:lnTo>
                <a:cubicBezTo>
                  <a:pt x="4064" y="1996"/>
                  <a:pt x="2509" y="1336"/>
                  <a:pt x="2319" y="1336"/>
                </a:cubicBezTo>
                <a:cubicBezTo>
                  <a:pt x="2310" y="1336"/>
                  <a:pt x="2304" y="1338"/>
                  <a:pt x="2301" y="1340"/>
                </a:cubicBezTo>
                <a:lnTo>
                  <a:pt x="1328" y="2292"/>
                </a:lnTo>
                <a:cubicBezTo>
                  <a:pt x="1261" y="2357"/>
                  <a:pt x="2035" y="3983"/>
                  <a:pt x="2035" y="3983"/>
                </a:cubicBezTo>
                <a:lnTo>
                  <a:pt x="1719" y="4733"/>
                </a:lnTo>
                <a:cubicBezTo>
                  <a:pt x="1719" y="4733"/>
                  <a:pt x="0" y="5394"/>
                  <a:pt x="0" y="5484"/>
                </a:cubicBezTo>
                <a:lnTo>
                  <a:pt x="0" y="6830"/>
                </a:lnTo>
                <a:cubicBezTo>
                  <a:pt x="0" y="6924"/>
                  <a:pt x="1724" y="7537"/>
                  <a:pt x="1724" y="7537"/>
                </a:cubicBezTo>
                <a:lnTo>
                  <a:pt x="2039" y="8285"/>
                </a:lnTo>
                <a:cubicBezTo>
                  <a:pt x="2039" y="8285"/>
                  <a:pt x="1304" y="9944"/>
                  <a:pt x="1369" y="10007"/>
                </a:cubicBezTo>
                <a:lnTo>
                  <a:pt x="2342" y="10961"/>
                </a:lnTo>
                <a:cubicBezTo>
                  <a:pt x="2345" y="10963"/>
                  <a:pt x="2350" y="10964"/>
                  <a:pt x="2358" y="10964"/>
                </a:cubicBezTo>
                <a:cubicBezTo>
                  <a:pt x="2540" y="10964"/>
                  <a:pt x="4069" y="10267"/>
                  <a:pt x="4069" y="10267"/>
                </a:cubicBezTo>
                <a:lnTo>
                  <a:pt x="4836" y="10579"/>
                </a:lnTo>
                <a:cubicBezTo>
                  <a:pt x="4836" y="10579"/>
                  <a:pt x="5513" y="12259"/>
                  <a:pt x="5607" y="12259"/>
                </a:cubicBezTo>
                <a:lnTo>
                  <a:pt x="6983" y="12259"/>
                </a:lnTo>
                <a:cubicBezTo>
                  <a:pt x="7077" y="12259"/>
                  <a:pt x="7704" y="10573"/>
                  <a:pt x="7704" y="10573"/>
                </a:cubicBezTo>
                <a:lnTo>
                  <a:pt x="8471" y="10263"/>
                </a:lnTo>
                <a:cubicBezTo>
                  <a:pt x="8471" y="10263"/>
                  <a:pt x="10025" y="10924"/>
                  <a:pt x="10212" y="10924"/>
                </a:cubicBezTo>
                <a:cubicBezTo>
                  <a:pt x="10220" y="10924"/>
                  <a:pt x="10226" y="10923"/>
                  <a:pt x="10229" y="10920"/>
                </a:cubicBezTo>
                <a:lnTo>
                  <a:pt x="11203" y="9968"/>
                </a:lnTo>
                <a:cubicBezTo>
                  <a:pt x="11271" y="9902"/>
                  <a:pt x="10495" y="8276"/>
                  <a:pt x="10495" y="8276"/>
                </a:cubicBezTo>
                <a:lnTo>
                  <a:pt x="10811" y="7526"/>
                </a:lnTo>
                <a:cubicBezTo>
                  <a:pt x="10811" y="7526"/>
                  <a:pt x="12531" y="6865"/>
                  <a:pt x="12531" y="6773"/>
                </a:cubicBezTo>
                <a:lnTo>
                  <a:pt x="12531" y="5427"/>
                </a:lnTo>
                <a:cubicBezTo>
                  <a:pt x="12531" y="5334"/>
                  <a:pt x="10809" y="4724"/>
                  <a:pt x="10809" y="4724"/>
                </a:cubicBezTo>
                <a:lnTo>
                  <a:pt x="10492" y="3972"/>
                </a:lnTo>
                <a:cubicBezTo>
                  <a:pt x="10492" y="3972"/>
                  <a:pt x="11229" y="2313"/>
                  <a:pt x="11163" y="2249"/>
                </a:cubicBezTo>
                <a:lnTo>
                  <a:pt x="10190" y="1298"/>
                </a:lnTo>
                <a:cubicBezTo>
                  <a:pt x="10187" y="1296"/>
                  <a:pt x="10181" y="1294"/>
                  <a:pt x="10173" y="1294"/>
                </a:cubicBezTo>
                <a:cubicBezTo>
                  <a:pt x="9987" y="1294"/>
                  <a:pt x="8462" y="1991"/>
                  <a:pt x="8462" y="1991"/>
                </a:cubicBezTo>
                <a:lnTo>
                  <a:pt x="7695" y="1682"/>
                </a:lnTo>
                <a:cubicBezTo>
                  <a:pt x="7695" y="1682"/>
                  <a:pt x="7019" y="0"/>
                  <a:pt x="69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1"/>
          <p:cNvSpPr/>
          <p:nvPr/>
        </p:nvSpPr>
        <p:spPr>
          <a:xfrm>
            <a:off x="3734573" y="3575064"/>
            <a:ext cx="201802" cy="132653"/>
          </a:xfrm>
          <a:custGeom>
            <a:avLst/>
            <a:gdLst/>
            <a:ahLst/>
            <a:cxnLst/>
            <a:rect l="l" t="t" r="r" b="b"/>
            <a:pathLst>
              <a:path w="14297" h="9398" extrusionOk="0">
                <a:moveTo>
                  <a:pt x="13244" y="1052"/>
                </a:moveTo>
                <a:lnTo>
                  <a:pt x="13244" y="8346"/>
                </a:lnTo>
                <a:lnTo>
                  <a:pt x="1053" y="8346"/>
                </a:lnTo>
                <a:lnTo>
                  <a:pt x="1053" y="1052"/>
                </a:lnTo>
                <a:close/>
                <a:moveTo>
                  <a:pt x="0" y="1"/>
                </a:moveTo>
                <a:lnTo>
                  <a:pt x="0" y="9398"/>
                </a:lnTo>
                <a:lnTo>
                  <a:pt x="14296" y="9398"/>
                </a:lnTo>
                <a:lnTo>
                  <a:pt x="142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1"/>
          <p:cNvSpPr/>
          <p:nvPr/>
        </p:nvSpPr>
        <p:spPr>
          <a:xfrm>
            <a:off x="2185710" y="3414891"/>
            <a:ext cx="66887" cy="64338"/>
          </a:xfrm>
          <a:custGeom>
            <a:avLst/>
            <a:gdLst/>
            <a:ahLst/>
            <a:cxnLst/>
            <a:rect l="l" t="t" r="r" b="b"/>
            <a:pathLst>
              <a:path w="5170" h="4973" extrusionOk="0">
                <a:moveTo>
                  <a:pt x="2684" y="0"/>
                </a:moveTo>
                <a:cubicBezTo>
                  <a:pt x="2683" y="0"/>
                  <a:pt x="2682" y="0"/>
                  <a:pt x="2681" y="0"/>
                </a:cubicBezTo>
                <a:cubicBezTo>
                  <a:pt x="1675" y="0"/>
                  <a:pt x="768" y="607"/>
                  <a:pt x="385" y="1536"/>
                </a:cubicBezTo>
                <a:cubicBezTo>
                  <a:pt x="0" y="2464"/>
                  <a:pt x="213" y="3535"/>
                  <a:pt x="925" y="4246"/>
                </a:cubicBezTo>
                <a:cubicBezTo>
                  <a:pt x="1400" y="4721"/>
                  <a:pt x="2035" y="4973"/>
                  <a:pt x="2682" y="4973"/>
                </a:cubicBezTo>
                <a:cubicBezTo>
                  <a:pt x="3003" y="4973"/>
                  <a:pt x="3328" y="4910"/>
                  <a:pt x="3637" y="4782"/>
                </a:cubicBezTo>
                <a:cubicBezTo>
                  <a:pt x="4565" y="4397"/>
                  <a:pt x="5170" y="3488"/>
                  <a:pt x="5170" y="2482"/>
                </a:cubicBezTo>
                <a:cubicBezTo>
                  <a:pt x="5168" y="1112"/>
                  <a:pt x="4056" y="0"/>
                  <a:pt x="26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41"/>
          <p:cNvGrpSpPr/>
          <p:nvPr/>
        </p:nvGrpSpPr>
        <p:grpSpPr>
          <a:xfrm>
            <a:off x="2188655" y="2339143"/>
            <a:ext cx="698831" cy="698812"/>
            <a:chOff x="-594018" y="2388171"/>
            <a:chExt cx="594042" cy="594026"/>
          </a:xfrm>
        </p:grpSpPr>
        <p:sp>
          <p:nvSpPr>
            <p:cNvPr id="485" name="Google Shape;485;p41"/>
            <p:cNvSpPr/>
            <p:nvPr/>
          </p:nvSpPr>
          <p:spPr>
            <a:xfrm>
              <a:off x="-594012" y="2388175"/>
              <a:ext cx="594000" cy="59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-594018" y="2388171"/>
              <a:ext cx="594042" cy="594026"/>
            </a:xfrm>
            <a:custGeom>
              <a:avLst/>
              <a:gdLst/>
              <a:ahLst/>
              <a:cxnLst/>
              <a:rect l="l" t="t" r="r" b="b"/>
              <a:pathLst>
                <a:path w="73817" h="73815" extrusionOk="0">
                  <a:moveTo>
                    <a:pt x="36909" y="1"/>
                  </a:moveTo>
                  <a:cubicBezTo>
                    <a:pt x="27121" y="1"/>
                    <a:pt x="17732" y="3888"/>
                    <a:pt x="10811" y="10811"/>
                  </a:cubicBezTo>
                  <a:cubicBezTo>
                    <a:pt x="3890" y="17732"/>
                    <a:pt x="1" y="27119"/>
                    <a:pt x="1" y="36908"/>
                  </a:cubicBezTo>
                  <a:cubicBezTo>
                    <a:pt x="1" y="46696"/>
                    <a:pt x="3890" y="56083"/>
                    <a:pt x="10811" y="63005"/>
                  </a:cubicBezTo>
                  <a:cubicBezTo>
                    <a:pt x="17732" y="69926"/>
                    <a:pt x="27121" y="73814"/>
                    <a:pt x="36909" y="73814"/>
                  </a:cubicBezTo>
                  <a:cubicBezTo>
                    <a:pt x="46697" y="73814"/>
                    <a:pt x="56085" y="69926"/>
                    <a:pt x="63006" y="63005"/>
                  </a:cubicBezTo>
                  <a:cubicBezTo>
                    <a:pt x="69927" y="56083"/>
                    <a:pt x="73817" y="46696"/>
                    <a:pt x="73817" y="36908"/>
                  </a:cubicBezTo>
                  <a:cubicBezTo>
                    <a:pt x="73817" y="27119"/>
                    <a:pt x="69927" y="17732"/>
                    <a:pt x="63006" y="10811"/>
                  </a:cubicBezTo>
                  <a:cubicBezTo>
                    <a:pt x="56085" y="3888"/>
                    <a:pt x="46697" y="1"/>
                    <a:pt x="3690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-375687" y="2527602"/>
              <a:ext cx="237860" cy="315213"/>
            </a:xfrm>
            <a:custGeom>
              <a:avLst/>
              <a:gdLst/>
              <a:ahLst/>
              <a:cxnLst/>
              <a:rect l="l" t="t" r="r" b="b"/>
              <a:pathLst>
                <a:path w="29557" h="39169" extrusionOk="0">
                  <a:moveTo>
                    <a:pt x="1" y="0"/>
                  </a:moveTo>
                  <a:lnTo>
                    <a:pt x="1" y="39169"/>
                  </a:lnTo>
                  <a:lnTo>
                    <a:pt x="29556" y="195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02519"/>
          </a:xfrm>
        </p:spPr>
        <p:txBody>
          <a:bodyPr/>
          <a:lstStyle/>
          <a:p>
            <a:r>
              <a:rPr lang="pt-BR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PARTS OF THE HOUSE</a:t>
            </a:r>
            <a:endParaRPr lang="pt-BR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71550"/>
            <a:ext cx="8424936" cy="406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11560" y="1654519"/>
            <a:ext cx="17281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/>
              <a:t>BEDROOM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92280" y="2147542"/>
            <a:ext cx="16561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/>
              <a:t>BATHROOM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52320" y="1218334"/>
            <a:ext cx="12961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/>
              <a:t>UTILITY ROOM/</a:t>
            </a:r>
          </a:p>
          <a:p>
            <a:pPr algn="ctr"/>
            <a:r>
              <a:rPr lang="pt-BR" b="1" dirty="0" smtClean="0"/>
              <a:t>LAUNDRY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2760990"/>
            <a:ext cx="16561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/>
              <a:t>LIVING ROOM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236296" y="3011638"/>
            <a:ext cx="16561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/>
              <a:t>KITCHEN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3976777"/>
            <a:ext cx="16561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CELLAR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272808" y="3896421"/>
            <a:ext cx="19797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b="1" dirty="0" smtClean="0"/>
              <a:t>DINING</a:t>
            </a:r>
          </a:p>
          <a:p>
            <a:pPr algn="ctr"/>
            <a:r>
              <a:rPr lang="pt-BR" b="1" dirty="0" smtClean="0"/>
              <a:t> ROOM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835696" y="1005576"/>
            <a:ext cx="1296144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ATTIC</a:t>
            </a:r>
            <a:endParaRPr lang="pt-BR" b="1" dirty="0"/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2771800" y="1383618"/>
            <a:ext cx="216024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3"/>
          <p:cNvSpPr txBox="1">
            <a:spLocks noGrp="1"/>
          </p:cNvSpPr>
          <p:nvPr>
            <p:ph type="title"/>
          </p:nvPr>
        </p:nvSpPr>
        <p:spPr>
          <a:xfrm>
            <a:off x="2008525" y="541800"/>
            <a:ext cx="58080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Practice the new words</a:t>
            </a:r>
            <a:endParaRPr dirty="0"/>
          </a:p>
        </p:txBody>
      </p:sp>
      <p:sp>
        <p:nvSpPr>
          <p:cNvPr id="499" name="Google Shape;499;p43"/>
          <p:cNvSpPr txBox="1">
            <a:spLocks noGrp="1"/>
          </p:cNvSpPr>
          <p:nvPr>
            <p:ph type="subTitle" idx="1"/>
          </p:nvPr>
        </p:nvSpPr>
        <p:spPr>
          <a:xfrm>
            <a:off x="2008525" y="1322974"/>
            <a:ext cx="5808000" cy="1680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3"/>
              </a:rPr>
              <a:t>https://wordwall.net/ru/resource/25000056/english/dining-room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4" action="ppaction://hlinksldjump"/>
              </a:rPr>
              <a:t>https://wordwall.net/ru/resource/25000315/english/bedroom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01" name="Google Shape;501;p43"/>
          <p:cNvPicPr preferRelativeResize="0"/>
          <p:nvPr/>
        </p:nvPicPr>
        <p:blipFill rotWithShape="1">
          <a:blip r:embed="rId5">
            <a:alphaModFix/>
          </a:blip>
          <a:srcRect t="49756" b="1086"/>
          <a:stretch/>
        </p:blipFill>
        <p:spPr>
          <a:xfrm>
            <a:off x="0" y="2614850"/>
            <a:ext cx="9144000" cy="25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New Grammar</a:t>
            </a:r>
            <a:endParaRPr dirty="0"/>
          </a:p>
        </p:txBody>
      </p:sp>
      <p:sp>
        <p:nvSpPr>
          <p:cNvPr id="508" name="Google Shape;508;p44"/>
          <p:cNvSpPr txBox="1">
            <a:spLocks noGrp="1"/>
          </p:cNvSpPr>
          <p:nvPr>
            <p:ph type="subTitle" idx="1"/>
          </p:nvPr>
        </p:nvSpPr>
        <p:spPr>
          <a:xfrm>
            <a:off x="720000" y="1532136"/>
            <a:ext cx="3423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There is</a:t>
            </a:r>
            <a:endParaRPr sz="3600" dirty="0"/>
          </a:p>
        </p:txBody>
      </p:sp>
      <p:sp>
        <p:nvSpPr>
          <p:cNvPr id="509" name="Google Shape;509;p44"/>
          <p:cNvSpPr txBox="1">
            <a:spLocks noGrp="1"/>
          </p:cNvSpPr>
          <p:nvPr>
            <p:ph type="subTitle" idx="2"/>
          </p:nvPr>
        </p:nvSpPr>
        <p:spPr>
          <a:xfrm>
            <a:off x="5000100" y="3296539"/>
            <a:ext cx="3423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3600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There are</a:t>
            </a:r>
            <a:endParaRPr sz="3600" dirty="0"/>
          </a:p>
        </p:txBody>
      </p:sp>
      <p:pic>
        <p:nvPicPr>
          <p:cNvPr id="9" name="Picture 10" descr="Оборот there is/there are: правила | ВКонтакте"/>
          <p:cNvPicPr>
            <a:picLocks noChangeAspect="1" noChangeArrowheads="1"/>
          </p:cNvPicPr>
          <p:nvPr/>
        </p:nvPicPr>
        <p:blipFill>
          <a:blip r:embed="rId3" cstate="print"/>
          <a:srcRect l="8928" t="25112" r="58929" b="10539"/>
          <a:stretch>
            <a:fillRect/>
          </a:stretch>
        </p:blipFill>
        <p:spPr bwMode="auto">
          <a:xfrm>
            <a:off x="539552" y="1995686"/>
            <a:ext cx="2592288" cy="2952328"/>
          </a:xfrm>
          <a:prstGeom prst="rect">
            <a:avLst/>
          </a:prstGeom>
          <a:noFill/>
        </p:spPr>
      </p:pic>
      <p:pic>
        <p:nvPicPr>
          <p:cNvPr id="10" name="Picture 10" descr="Оборот there is/there are: правила | ВКонтакте"/>
          <p:cNvPicPr>
            <a:picLocks noChangeAspect="1" noChangeArrowheads="1"/>
          </p:cNvPicPr>
          <p:nvPr/>
        </p:nvPicPr>
        <p:blipFill>
          <a:blip r:embed="rId3" cstate="print"/>
          <a:srcRect l="48214" t="28251" r="2679" b="8969"/>
          <a:stretch>
            <a:fillRect/>
          </a:stretch>
        </p:blipFill>
        <p:spPr bwMode="auto">
          <a:xfrm>
            <a:off x="5292080" y="987574"/>
            <a:ext cx="3474386" cy="252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.foxford.ngcdn.ru/uploads/tinymce_file/file/14233/dd411388744cb3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987575"/>
            <a:ext cx="4608512" cy="192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47"/>
          <p:cNvPicPr preferRelativeResize="0"/>
          <p:nvPr/>
        </p:nvPicPr>
        <p:blipFill rotWithShape="1">
          <a:blip r:embed="rId3">
            <a:alphaModFix/>
          </a:blip>
          <a:srcRect l="6475" t="35517" r="6484" b="4599"/>
          <a:stretch/>
        </p:blipFill>
        <p:spPr>
          <a:xfrm>
            <a:off x="4572000" y="0"/>
            <a:ext cx="4597200" cy="4439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7" name="Google Shape;547;p47"/>
          <p:cNvGrpSpPr/>
          <p:nvPr/>
        </p:nvGrpSpPr>
        <p:grpSpPr>
          <a:xfrm>
            <a:off x="7849850" y="2"/>
            <a:ext cx="1371150" cy="2155703"/>
            <a:chOff x="3858275" y="1265050"/>
            <a:chExt cx="1371150" cy="1921475"/>
          </a:xfrm>
        </p:grpSpPr>
        <p:sp>
          <p:nvSpPr>
            <p:cNvPr id="548" name="Google Shape;548;p47"/>
            <p:cNvSpPr/>
            <p:nvPr/>
          </p:nvSpPr>
          <p:spPr>
            <a:xfrm flipH="1">
              <a:off x="3858275" y="1265050"/>
              <a:ext cx="1371150" cy="1921475"/>
            </a:xfrm>
            <a:custGeom>
              <a:avLst/>
              <a:gdLst/>
              <a:ahLst/>
              <a:cxnLst/>
              <a:rect l="l" t="t" r="r" b="b"/>
              <a:pathLst>
                <a:path w="54846" h="76859" extrusionOk="0">
                  <a:moveTo>
                    <a:pt x="0" y="1"/>
                  </a:moveTo>
                  <a:lnTo>
                    <a:pt x="0" y="48745"/>
                  </a:lnTo>
                  <a:cubicBezTo>
                    <a:pt x="3764" y="61123"/>
                    <a:pt x="12058" y="68153"/>
                    <a:pt x="21090" y="72077"/>
                  </a:cubicBezTo>
                  <a:cubicBezTo>
                    <a:pt x="29033" y="75551"/>
                    <a:pt x="37536" y="76624"/>
                    <a:pt x="44037" y="76816"/>
                  </a:cubicBezTo>
                  <a:cubicBezTo>
                    <a:pt x="44928" y="76846"/>
                    <a:pt x="45781" y="76858"/>
                    <a:pt x="46589" y="76858"/>
                  </a:cubicBezTo>
                  <a:cubicBezTo>
                    <a:pt x="51564" y="76858"/>
                    <a:pt x="54846" y="76384"/>
                    <a:pt x="54846" y="76384"/>
                  </a:cubicBezTo>
                  <a:lnTo>
                    <a:pt x="54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7"/>
            <p:cNvSpPr/>
            <p:nvPr/>
          </p:nvSpPr>
          <p:spPr>
            <a:xfrm flipH="1">
              <a:off x="4128500" y="2315125"/>
              <a:ext cx="1100925" cy="870350"/>
            </a:xfrm>
            <a:custGeom>
              <a:avLst/>
              <a:gdLst/>
              <a:ahLst/>
              <a:cxnLst/>
              <a:rect l="l" t="t" r="r" b="b"/>
              <a:pathLst>
                <a:path w="44037" h="34814" extrusionOk="0">
                  <a:moveTo>
                    <a:pt x="6037" y="1"/>
                  </a:moveTo>
                  <a:cubicBezTo>
                    <a:pt x="4020" y="1"/>
                    <a:pt x="2002" y="145"/>
                    <a:pt x="0" y="465"/>
                  </a:cubicBezTo>
                  <a:lnTo>
                    <a:pt x="0" y="6726"/>
                  </a:lnTo>
                  <a:cubicBezTo>
                    <a:pt x="3764" y="19104"/>
                    <a:pt x="12058" y="26134"/>
                    <a:pt x="21090" y="30074"/>
                  </a:cubicBezTo>
                  <a:cubicBezTo>
                    <a:pt x="29033" y="33532"/>
                    <a:pt x="37536" y="34605"/>
                    <a:pt x="44037" y="34813"/>
                  </a:cubicBezTo>
                  <a:cubicBezTo>
                    <a:pt x="42356" y="15309"/>
                    <a:pt x="25990" y="1"/>
                    <a:pt x="6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47"/>
          <p:cNvSpPr/>
          <p:nvPr/>
        </p:nvSpPr>
        <p:spPr>
          <a:xfrm>
            <a:off x="8591125" y="305100"/>
            <a:ext cx="1246200" cy="12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47"/>
          <p:cNvGrpSpPr/>
          <p:nvPr/>
        </p:nvGrpSpPr>
        <p:grpSpPr>
          <a:xfrm>
            <a:off x="8427575" y="3896850"/>
            <a:ext cx="1519550" cy="1409700"/>
            <a:chOff x="8427575" y="3896850"/>
            <a:chExt cx="1519550" cy="1409700"/>
          </a:xfrm>
        </p:grpSpPr>
        <p:sp>
          <p:nvSpPr>
            <p:cNvPr id="552" name="Google Shape;552;p47"/>
            <p:cNvSpPr/>
            <p:nvPr/>
          </p:nvSpPr>
          <p:spPr>
            <a:xfrm>
              <a:off x="8700925" y="4060350"/>
              <a:ext cx="1246200" cy="124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7"/>
            <p:cNvSpPr/>
            <p:nvPr/>
          </p:nvSpPr>
          <p:spPr>
            <a:xfrm>
              <a:off x="8427575" y="3896850"/>
              <a:ext cx="1246200" cy="124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Picture 2" descr="https://u.foxford.ngcdn.ru/uploads/tinymce_file/file/102491/c3882d666c775a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7574"/>
            <a:ext cx="49685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ean up Your Room Day by Slidesgo">
  <a:themeElements>
    <a:clrScheme name="Simple Light">
      <a:dk1>
        <a:srgbClr val="191919"/>
      </a:dk1>
      <a:lt1>
        <a:srgbClr val="FFFFFF"/>
      </a:lt1>
      <a:dk2>
        <a:srgbClr val="FFF2CC"/>
      </a:dk2>
      <a:lt2>
        <a:srgbClr val="F1EAE5"/>
      </a:lt2>
      <a:accent1>
        <a:srgbClr val="FDE9DA"/>
      </a:accent1>
      <a:accent2>
        <a:srgbClr val="9CA388"/>
      </a:accent2>
      <a:accent3>
        <a:srgbClr val="B14E49"/>
      </a:accent3>
      <a:accent4>
        <a:srgbClr val="DCB362"/>
      </a:accent4>
      <a:accent5>
        <a:srgbClr val="C49441"/>
      </a:accent5>
      <a:accent6>
        <a:srgbClr val="6C7A58"/>
      </a:accent6>
      <a:hlink>
        <a:srgbClr val="972E1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89</Words>
  <Application>Microsoft Office PowerPoint</Application>
  <PresentationFormat>Экран (16:9)</PresentationFormat>
  <Paragraphs>31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Raleway Medium</vt:lpstr>
      <vt:lpstr>Poppins Black</vt:lpstr>
      <vt:lpstr>Raleway</vt:lpstr>
      <vt:lpstr>Nunito Sans</vt:lpstr>
      <vt:lpstr>Bebas Neue</vt:lpstr>
      <vt:lpstr>Montserrat Black</vt:lpstr>
      <vt:lpstr>Roboto Condensed Light</vt:lpstr>
      <vt:lpstr>Clean up Your Room Day by Slidesgo</vt:lpstr>
      <vt:lpstr>Слайд 1</vt:lpstr>
      <vt:lpstr>My House.</vt:lpstr>
      <vt:lpstr>Do you know this house?Describe it </vt:lpstr>
      <vt:lpstr>Learn the new words</vt:lpstr>
      <vt:lpstr>PARTS OF THE HOUSE</vt:lpstr>
      <vt:lpstr>Practice the new words</vt:lpstr>
      <vt:lpstr>New Grammar</vt:lpstr>
      <vt:lpstr>Слайд 8</vt:lpstr>
      <vt:lpstr>Слайд 9</vt:lpstr>
      <vt:lpstr>Practice online</vt:lpstr>
      <vt:lpstr>https://my.matterport.com/show/?m=mdRPbQunhq7&amp;play=1</vt:lpstr>
      <vt:lpstr>Hometask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</cp:revision>
  <dcterms:modified xsi:type="dcterms:W3CDTF">2022-10-30T15:56:14Z</dcterms:modified>
</cp:coreProperties>
</file>