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6"/>
  </p:notesMasterIdLst>
  <p:handoutMasterIdLst>
    <p:handoutMasterId r:id="rId27"/>
  </p:handoutMasterIdLst>
  <p:sldIdLst>
    <p:sldId id="264" r:id="rId2"/>
    <p:sldId id="313" r:id="rId3"/>
    <p:sldId id="292" r:id="rId4"/>
    <p:sldId id="294" r:id="rId5"/>
    <p:sldId id="263" r:id="rId6"/>
    <p:sldId id="317" r:id="rId7"/>
    <p:sldId id="316" r:id="rId8"/>
    <p:sldId id="262" r:id="rId9"/>
    <p:sldId id="275" r:id="rId10"/>
    <p:sldId id="300" r:id="rId11"/>
    <p:sldId id="301" r:id="rId12"/>
    <p:sldId id="302" r:id="rId13"/>
    <p:sldId id="304" r:id="rId14"/>
    <p:sldId id="306" r:id="rId15"/>
    <p:sldId id="289" r:id="rId16"/>
    <p:sldId id="307" r:id="rId17"/>
    <p:sldId id="308" r:id="rId18"/>
    <p:sldId id="309" r:id="rId19"/>
    <p:sldId id="312" r:id="rId20"/>
    <p:sldId id="311" r:id="rId21"/>
    <p:sldId id="314" r:id="rId22"/>
    <p:sldId id="315" r:id="rId23"/>
    <p:sldId id="293" r:id="rId24"/>
    <p:sldId id="268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571335"/>
    <a:srgbClr val="666699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59" d="100"/>
          <a:sy n="59" d="100"/>
        </p:scale>
        <p:origin x="-2122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8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6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0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4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5527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7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6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8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6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4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1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9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2.pn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3.pn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3.png"/><Relationship Id="rId7" Type="http://schemas.openxmlformats.org/officeDocument/2006/relationships/image" Target="../media/image5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3.png"/><Relationship Id="rId7" Type="http://schemas.openxmlformats.org/officeDocument/2006/relationships/image" Target="../media/image5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6632"/>
            <a:ext cx="6989392" cy="11521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100" b="1" i="1" dirty="0">
                <a:solidFill>
                  <a:srgbClr val="04374A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5100" b="1" i="1" dirty="0" err="1">
                <a:solidFill>
                  <a:srgbClr val="04374A"/>
                </a:solidFill>
                <a:latin typeface="Times New Roman" pitchFamily="18" charset="0"/>
                <a:cs typeface="Times New Roman" panose="02020603050405020304" pitchFamily="18" charset="0"/>
              </a:rPr>
              <a:t>Новобирюсинский</a:t>
            </a:r>
            <a:r>
              <a:rPr lang="ru-RU" sz="5100" b="1" i="1" dirty="0">
                <a:solidFill>
                  <a:srgbClr val="04374A"/>
                </a:solidFill>
                <a:latin typeface="Times New Roman" pitchFamily="18" charset="0"/>
                <a:cs typeface="Times New Roman" panose="02020603050405020304" pitchFamily="18" charset="0"/>
              </a:rPr>
              <a:t> детский сад        </a:t>
            </a:r>
            <a:r>
              <a:rPr lang="ru-RU" sz="5100" b="1" i="1" dirty="0" smtClean="0">
                <a:solidFill>
                  <a:srgbClr val="04374A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5100" b="1" i="1" dirty="0">
                <a:solidFill>
                  <a:srgbClr val="04374A"/>
                </a:solidFill>
                <a:latin typeface="Times New Roman" pitchFamily="18" charset="0"/>
                <a:cs typeface="Times New Roman" panose="02020603050405020304" pitchFamily="18" charset="0"/>
              </a:rPr>
              <a:t>«Сказка»</a:t>
            </a:r>
            <a:endParaRPr lang="ru-RU" sz="5100" b="1" dirty="0">
              <a:solidFill>
                <a:srgbClr val="04374A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484784"/>
            <a:ext cx="5616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Моя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находка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Нетрадиционные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техники рисования в развитии творческих способностей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детей и развитии психологических процессов у детей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при формировании личности»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Никифорова Анна Викторовна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2024 год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856710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по шаблону «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Шаблонография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плюс тычок жесткой кистью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052736"/>
            <a:ext cx="2592288" cy="482453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Формирует  эмоционально – положительное отношение к самому процессу, способствует более эффективному развитию  воображения и восприятия</a:t>
            </a: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6431"/>
            <a:ext cx="144016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" y="1916832"/>
            <a:ext cx="3130699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0" y="1124744"/>
            <a:ext cx="30171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РИСОВАНИЕ МЯТОЙ БУМАГОЙ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1052736"/>
            <a:ext cx="2555776" cy="524381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Раскрывает творческие способности ребенка. Также прекрасно развивает мелкую моторику, способствует развитию воображения </a:t>
            </a:r>
            <a:r>
              <a:rPr lang="ru-RU" dirty="0" smtClean="0"/>
              <a:t>у детей</a:t>
            </a:r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5" y="-99392"/>
            <a:ext cx="1311118" cy="1311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301130" cy="1264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" y="836712"/>
            <a:ext cx="2445639" cy="2752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0728"/>
            <a:ext cx="3276364" cy="26808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" y="3834982"/>
            <a:ext cx="2445639" cy="25097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73" y="3807710"/>
            <a:ext cx="3276364" cy="25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КЛЯКСОГРАФИЯ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764704"/>
            <a:ext cx="2304256" cy="609329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Развивает творчество, фантазию, воображение, способствует выражению индивидуальности, формированию художественного вкуса, проявлению самостоятельности, снимает  страх перед неудачей.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82" y="-220436"/>
            <a:ext cx="1533550" cy="15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" y="-220436"/>
            <a:ext cx="2021210" cy="1964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50" y="927054"/>
            <a:ext cx="2509827" cy="3333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27053"/>
            <a:ext cx="2736304" cy="33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8230" y="3727955"/>
            <a:ext cx="22752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Отпечаток листьями растений, деревьев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764704"/>
            <a:ext cx="2088232" cy="609329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Способствует развитию воображения, играет важную роль в формировании и развитии творческого мышления у детей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82" y="-220436"/>
            <a:ext cx="1533550" cy="15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1210" cy="1964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3"/>
            <a:ext cx="3024336" cy="3024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6" y="3861048"/>
            <a:ext cx="5688631" cy="29194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6" y="836714"/>
            <a:ext cx="2687612" cy="30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НАБРЫЗГ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2786" y="764704"/>
            <a:ext cx="2514996" cy="566023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Способствует развитию воображения, умению выражать свой замысел, развитию уверенности в своих силах, развитию творческого и креативного мышления, развитию мелкой моторики рук.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021288"/>
            <a:ext cx="641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8" y="-208088"/>
            <a:ext cx="1533550" cy="153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2" y="870239"/>
            <a:ext cx="2734336" cy="2611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80" y="870240"/>
            <a:ext cx="3468737" cy="261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79" y="3616625"/>
            <a:ext cx="3384376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1" y="3481995"/>
            <a:ext cx="2734335" cy="29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РИСОВАНИЕ МЕТОДОМ ТЫЧКА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9624" y="980728"/>
            <a:ext cx="3384376" cy="58772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Рисунки, созданные детьми способом тычка, оказываются эстетичными и понятными как самому ребенку, так и окружающим.</a:t>
            </a:r>
          </a:p>
          <a:p>
            <a:r>
              <a:rPr lang="ru-RU" sz="2000" dirty="0" smtClean="0"/>
              <a:t>Развивает воображения.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01" y="850222"/>
            <a:ext cx="2669282" cy="2327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" y="850222"/>
            <a:ext cx="2884616" cy="322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50221"/>
            <a:ext cx="2322911" cy="2668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14513"/>
            <a:ext cx="3259015" cy="33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СВЕЧА И АКВАРЕЛЬ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9851" y="1124744"/>
            <a:ext cx="2478633" cy="388843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Развивает воображение, творчество,  вызывает чувство радости от результатов работы.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6" y="-99392"/>
            <a:ext cx="1689940" cy="1689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0" y="982475"/>
            <a:ext cx="2733103" cy="2773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1" y="958511"/>
            <a:ext cx="2074979" cy="27666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3766779"/>
            <a:ext cx="2050593" cy="2723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85130"/>
            <a:ext cx="1800200" cy="2390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73226"/>
            <a:ext cx="209387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Ладошками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7119" y="2132856"/>
            <a:ext cx="2340261" cy="19374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и воображение.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4" y="674782"/>
            <a:ext cx="1689940" cy="1689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4744"/>
            <a:ext cx="3240360" cy="2439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4" y="1124744"/>
            <a:ext cx="2794222" cy="3442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4" y="3861048"/>
            <a:ext cx="2664296" cy="291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7845" y="4046062"/>
            <a:ext cx="2050618" cy="3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Ладошками</a:t>
            </a:r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0" y="1086979"/>
            <a:ext cx="2144697" cy="284842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6" y="-99392"/>
            <a:ext cx="1689940" cy="1689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0183"/>
            <a:ext cx="2016224" cy="26777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2927"/>
            <a:ext cx="2051805" cy="27250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" y="4077072"/>
            <a:ext cx="2006058" cy="26642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84696"/>
            <a:ext cx="2736304" cy="26566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3" y="4233954"/>
            <a:ext cx="3131925" cy="23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Рисование пальчиками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6" y="-99392"/>
            <a:ext cx="1689940" cy="1689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494186" cy="10801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мелкая моторика, которая в свою очередь влияет на речь и память малыша. При рисовании пальчиковыми красками так же развивается нервная система ребенка.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919916" cy="2549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35" y="1834114"/>
            <a:ext cx="2329808" cy="30942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84" y="1834114"/>
            <a:ext cx="2293804" cy="3186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8" y="4509120"/>
            <a:ext cx="1944216" cy="22438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3" y="4149080"/>
            <a:ext cx="2296569" cy="24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620688"/>
            <a:ext cx="648533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«Нетрадиционные техники рисования </a:t>
            </a:r>
            <a:r>
              <a:rPr lang="ru-RU" sz="2800" b="1" dirty="0" smtClean="0">
                <a:solidFill>
                  <a:srgbClr val="7030A0"/>
                </a:solidFill>
              </a:rPr>
              <a:t>помогают детям </a:t>
            </a:r>
            <a:r>
              <a:rPr lang="ru-RU" sz="2800" b="1" dirty="0">
                <a:solidFill>
                  <a:srgbClr val="7030A0"/>
                </a:solidFill>
              </a:rPr>
              <a:t>почувствовать себя свободными, </a:t>
            </a:r>
            <a:r>
              <a:rPr lang="ru-RU" sz="2800" b="1" dirty="0" smtClean="0">
                <a:solidFill>
                  <a:srgbClr val="7030A0"/>
                </a:solidFill>
              </a:rPr>
              <a:t>помогают  </a:t>
            </a:r>
            <a:r>
              <a:rPr lang="ru-RU" sz="2800" b="1" dirty="0">
                <a:solidFill>
                  <a:srgbClr val="7030A0"/>
                </a:solidFill>
              </a:rPr>
              <a:t>раскрепоститься, увидеть и передать на бумаге то, что обычными способами сделать намного труднее. А главное, нетрадиционные техники рисования дают ребёнку возможность удивиться и порадоваться миру».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689743"/>
            <a:ext cx="306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М.А.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Шклярова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Шаблон, отпечаток веток плюс рисование пальчиками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60" y="397993"/>
            <a:ext cx="1689940" cy="1689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8" y="980728"/>
            <a:ext cx="2005797" cy="266394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2005772" cy="2663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2016224" cy="26777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3" y="3794593"/>
            <a:ext cx="2294044" cy="3046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794593"/>
            <a:ext cx="2077780" cy="27595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87934"/>
            <a:ext cx="2016224" cy="35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1052736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Импасто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фантазию,  чувство и видение цвета и формы объектов, их объем.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87560"/>
            <a:ext cx="1733178" cy="168464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088232" cy="302433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74" y="1052736"/>
            <a:ext cx="2509827" cy="31173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72" y="1052736"/>
            <a:ext cx="4042901" cy="5694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9" y="4347888"/>
            <a:ext cx="1936038" cy="24591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36" y="4170074"/>
            <a:ext cx="2101637" cy="25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8" cy="1728192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мелкую моторику рук, способствует развитию тактильных ощущений, развивает внимание, любознательность, расширяет представление об окружающем мире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4" y="1783558"/>
            <a:ext cx="2520280" cy="26079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24" y="2492896"/>
            <a:ext cx="2304256" cy="3289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09" y="2054864"/>
            <a:ext cx="2722701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18200"/>
            <a:ext cx="3240359" cy="24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7336" y="45855"/>
            <a:ext cx="5976664" cy="862865"/>
          </a:xfrm>
        </p:spPr>
        <p:txBody>
          <a:bodyPr/>
          <a:lstStyle/>
          <a:p>
            <a:r>
              <a:rPr lang="ru-RU" smtClean="0"/>
              <a:t>Вывод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11760" y="908720"/>
            <a:ext cx="6708489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считаю, что нетрадиционное рисование с детьми дошкольного возраста не только актуально, полезно и эффективно, но и меняет качество детских рисунков. Дети делают множество открытий и создают интересный, оригинальный продукт в виде рисунка.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целенаправленной и систематической работы получены положительные результаты: дети приобретают знания о свойствах и особенностях традиционных и нетрадиционных изобразительных материалов, используют в своей работе различные техники  и приемы. Работы детей с каждым годом становятся все более выразительными и богатыми по тематике, улучшилось качество изображений, стал заметен более творческий  подход к изобразительной деятельности, также с каждым годом формируются творческие личности.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из этих техник - это маленькая игра, которая позволяет детям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раскованнее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смелее, непосредственнее, развивает воображение, дает полную свободу для самовыражения. Кроме того, данные техники очень хорошо развивают мелкую моторику рук, а во время работы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эстетическое удовольствие.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18" y="-171400"/>
            <a:ext cx="1392984" cy="13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5760640" cy="2664296"/>
          </a:xfrm>
        </p:spPr>
        <p:txBody>
          <a:bodyPr>
            <a:normAutofit/>
          </a:bodyPr>
          <a:lstStyle/>
          <a:p>
            <a:r>
              <a:rPr lang="ru-RU" sz="5400" b="1" smtClean="0"/>
              <a:t>СПАСИБО </a:t>
            </a:r>
            <a:br>
              <a:rPr lang="ru-RU" sz="5400" b="1" smtClean="0"/>
            </a:br>
            <a:r>
              <a:rPr lang="ru-RU" sz="5400" b="1" smtClean="0"/>
              <a:t>ЗА ВНИМАНИЕ!!!</a:t>
            </a:r>
            <a:endParaRPr lang="ru-RU" sz="54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29200"/>
            <a:ext cx="223224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6632"/>
            <a:ext cx="5688632" cy="6741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темы. 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 Социально-экономические преобразования в обществе  диктуют   необходимость формирования   творчески   активной   личности,   обладающей    способностью эффективно и нестандартно решать новые жизненные проблемы.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   Школьное обучение требует уже достаточно сформированного уровня воображения. К первому классу ребенок должен уметь ориентироваться в ситуациях, в которых происходят различные преобразования предметов, образов, знаков, и быть готовым к предвосхищению возможных изменений.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   Воображение выступает предпосылкой эффективного </a:t>
            </a:r>
            <a: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новых знаний, никакой вид творческой деятельности не может обойтись без воображения.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  Воображение в значительной степени определяет эффективность учебно-воспитательной деятельности в ДОУ.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дает возможность применять коллективную форму творчества.</a:t>
            </a:r>
          </a:p>
          <a:p>
            <a:pPr lvl="0"/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сближает детей, развивает навыки культуры общения, рождает особую эмоциональную атмосферу.</a:t>
            </a:r>
          </a:p>
          <a:p>
            <a:pPr marL="0" indent="0">
              <a:buNone/>
            </a:pPr>
            <a:endParaRPr lang="ru-RU" sz="4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892480" y="116632"/>
            <a:ext cx="25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9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836712"/>
            <a:ext cx="5400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marL="0" indent="0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творческое мышление, способности, фантазию, восприятие, креативное мышление  и воображение,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внимания, образного мышления  дошкольников через использование нетрадиционных техник.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4663"/>
            <a:ext cx="2952328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894893" y="454934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79909" y="4536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873684" y="13929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65500" y="1269944"/>
            <a:ext cx="5364708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latin typeface="Arial"/>
              </a:rPr>
              <a:t>Учить </a:t>
            </a:r>
            <a:r>
              <a:rPr lang="ru-RU" sz="1600" b="1" dirty="0">
                <a:latin typeface="Arial"/>
              </a:rPr>
              <a:t>детей пользоваться разнообразной техникой рисования, с целью формирования у них положительных эмоций, побуждать активность в обсуждении работ и желании говорить о своих чувствах. Учить видеть и понимать красоту окружающего их мира.</a:t>
            </a:r>
            <a:endParaRPr lang="en-US" sz="1600" b="1" dirty="0">
              <a:latin typeface="Arial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012008" y="13841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868586" y="30610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012007" y="305045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884097" y="383786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990360" y="382614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884096" y="540564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012008" y="5378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675492" y="3029061"/>
            <a:ext cx="5226980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latin typeface="Arial"/>
              </a:rPr>
              <a:t>Способствовать </a:t>
            </a:r>
            <a:r>
              <a:rPr lang="ru-RU" sz="1600" b="1" dirty="0">
                <a:latin typeface="Arial"/>
              </a:rPr>
              <a:t>развитию речи, фантазии, </a:t>
            </a:r>
            <a:r>
              <a:rPr lang="ru-RU" sz="1600" b="1" dirty="0">
                <a:solidFill>
                  <a:srgbClr val="002060"/>
                </a:solidFill>
                <a:latin typeface="Arial"/>
              </a:rPr>
              <a:t>внимания</a:t>
            </a:r>
            <a:r>
              <a:rPr lang="ru-RU" sz="1600" b="1" dirty="0">
                <a:latin typeface="Arial"/>
              </a:rPr>
              <a:t>, усидчивости.</a:t>
            </a:r>
            <a:endParaRPr lang="en-US" sz="1600" b="1" dirty="0">
              <a:latin typeface="Arial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665500" y="3826147"/>
            <a:ext cx="5206995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2060"/>
                </a:solidFill>
                <a:latin typeface="Arial"/>
              </a:rPr>
              <a:t>Развивать</a:t>
            </a:r>
            <a:r>
              <a:rPr lang="ru-RU" sz="1600" b="1" dirty="0" smtClean="0">
                <a:latin typeface="Arial"/>
              </a:rPr>
              <a:t> </a:t>
            </a:r>
            <a:r>
              <a:rPr lang="ru-RU" sz="1600" b="1" dirty="0">
                <a:latin typeface="Arial"/>
              </a:rPr>
              <a:t>умения производить точные движения пальцами и кистью рук.</a:t>
            </a:r>
            <a:endParaRPr lang="en-US" sz="1600" b="1" dirty="0">
              <a:latin typeface="Arial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803228" y="4479810"/>
            <a:ext cx="5226980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latin typeface="Arial"/>
              </a:rPr>
              <a:t>Обогащать </a:t>
            </a:r>
            <a:r>
              <a:rPr lang="ru-RU" sz="1600" b="1" dirty="0">
                <a:latin typeface="Arial"/>
              </a:rPr>
              <a:t>детей различными сенсорными впечатлениями.</a:t>
            </a:r>
            <a:endParaRPr lang="en-US" sz="1600" b="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5484" y="5373602"/>
            <a:ext cx="520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умение работать в команде, индивидуально, доводить дело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79909" y="4536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366022" y="1269944"/>
            <a:ext cx="5382442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latin typeface="Arial"/>
              </a:rPr>
              <a:t>•</a:t>
            </a:r>
            <a:endParaRPr lang="ru-RU" sz="1600" b="1" dirty="0">
              <a:latin typeface="Arial"/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012008" y="5378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9759"/>
            <a:ext cx="3826237" cy="5607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8" y="764704"/>
            <a:ext cx="48165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с использованием нетрадиционных техник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79909" y="4536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366022" y="1269944"/>
            <a:ext cx="5382442" cy="42780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latin typeface="Arial"/>
              </a:rPr>
              <a:t>•</a:t>
            </a:r>
            <a:r>
              <a:rPr lang="ru-RU" sz="1600" b="1" dirty="0">
                <a:latin typeface="Arial"/>
              </a:rPr>
              <a:t>	Способствует снятию детских страхов;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Развивает уверенность в своих силах;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Развивает пространственное мышление;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Учит детей свободно выражать свой замысел;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Побуждает детей к творческим поискам и решениям;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Учит детей работать с разнообразным материалом;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Развивает чувство композиции, ритма,  колорита,  </a:t>
            </a:r>
            <a:r>
              <a:rPr lang="ru-RU" sz="1600" b="1" dirty="0" err="1">
                <a:latin typeface="Arial"/>
              </a:rPr>
              <a:t>цветовосприятия</a:t>
            </a:r>
            <a:r>
              <a:rPr lang="ru-RU" sz="1600" b="1" dirty="0">
                <a:latin typeface="Arial"/>
              </a:rPr>
              <a:t>;       чувство фактурности и объёмности;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Развивает мелкую моторику рук; </a:t>
            </a:r>
          </a:p>
          <a:p>
            <a:pPr eaLnBrk="0" hangingPunct="0"/>
            <a:r>
              <a:rPr lang="ru-RU" sz="1600" b="1" dirty="0">
                <a:latin typeface="Arial"/>
              </a:rPr>
              <a:t>•	Развивает творческие способности, воображение и  полёт фантазии.</a:t>
            </a:r>
          </a:p>
          <a:p>
            <a:pPr eaLnBrk="0" hangingPunct="0"/>
            <a:r>
              <a:rPr lang="ru-RU" sz="1600" b="1" dirty="0">
                <a:latin typeface="Arial"/>
              </a:rPr>
              <a:t>•	Во время работы дети получают эстетическое удовольствие.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012008" y="5378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0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24328" cy="720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 детьми я использую разные техники  рисования: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052736"/>
            <a:ext cx="7200800" cy="580526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Рисование </a:t>
            </a:r>
            <a:r>
              <a:rPr lang="ru-RU" sz="2400" b="1" dirty="0" smtClean="0">
                <a:solidFill>
                  <a:srgbClr val="002060"/>
                </a:solidFill>
              </a:rPr>
              <a:t>ватными палочками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Рисование </a:t>
            </a:r>
            <a:r>
              <a:rPr lang="ru-RU" sz="2400" b="1" dirty="0" smtClean="0">
                <a:solidFill>
                  <a:srgbClr val="002060"/>
                </a:solidFill>
              </a:rPr>
              <a:t>по шаблону «</a:t>
            </a:r>
            <a:r>
              <a:rPr lang="ru-RU" sz="2400" b="1" dirty="0" err="1" smtClean="0">
                <a:solidFill>
                  <a:srgbClr val="002060"/>
                </a:solidFill>
              </a:rPr>
              <a:t>Шаблонография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Рисование мятой </a:t>
            </a:r>
            <a:r>
              <a:rPr lang="ru-RU" sz="2400" b="1" dirty="0" smtClean="0">
                <a:solidFill>
                  <a:srgbClr val="002060"/>
                </a:solidFill>
              </a:rPr>
              <a:t>бумагой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 err="1" smtClean="0">
                <a:solidFill>
                  <a:srgbClr val="002060"/>
                </a:solidFill>
              </a:rPr>
              <a:t>Кляксография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Отпечаток листьями</a:t>
            </a:r>
          </a:p>
          <a:p>
            <a:pPr lvl="0"/>
            <a:r>
              <a:rPr lang="ru-RU" sz="2400" b="1" dirty="0" err="1" smtClean="0">
                <a:solidFill>
                  <a:srgbClr val="002060"/>
                </a:solidFill>
              </a:rPr>
              <a:t>Набрызг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Рисование методом  тычка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Свеча и </a:t>
            </a:r>
            <a:r>
              <a:rPr lang="ru-RU" sz="2400" b="1" dirty="0" smtClean="0">
                <a:solidFill>
                  <a:srgbClr val="002060"/>
                </a:solidFill>
              </a:rPr>
              <a:t>акварель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Рисование ладошками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Рисование пальчиками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Печать веток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Техника «</a:t>
            </a:r>
            <a:r>
              <a:rPr lang="ru-RU" sz="2400" b="1" dirty="0" err="1" smtClean="0">
                <a:solidFill>
                  <a:srgbClr val="002060"/>
                </a:solidFill>
              </a:rPr>
              <a:t>Импасто</a:t>
            </a:r>
            <a:r>
              <a:rPr lang="ru-RU" sz="2400" b="1" dirty="0" smtClean="0">
                <a:solidFill>
                  <a:srgbClr val="002060"/>
                </a:solidFill>
              </a:rPr>
              <a:t>»;  </a:t>
            </a:r>
            <a:r>
              <a:rPr lang="ru-RU" sz="2400" b="1" dirty="0" err="1" smtClean="0">
                <a:solidFill>
                  <a:srgbClr val="002060"/>
                </a:solidFill>
              </a:rPr>
              <a:t>Пластилинография</a:t>
            </a:r>
            <a:r>
              <a:rPr lang="ru-RU" sz="2400" b="1" dirty="0" smtClean="0">
                <a:solidFill>
                  <a:srgbClr val="002060"/>
                </a:solidFill>
              </a:rPr>
              <a:t>  и другие техники рисования.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48872" cy="720079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ватными палочками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1257" y="1479824"/>
            <a:ext cx="2376264" cy="353335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творческий потенциал, фантазию, сосредоточенность, согласованность движений, внимание, координацию, усидчивость, мелкую моторику.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82335"/>
            <a:ext cx="2304256" cy="2304256"/>
          </a:xfrm>
          <a:prstGeom prst="rect">
            <a:avLst/>
          </a:prstGeom>
        </p:spPr>
      </p:pic>
      <p:pic>
        <p:nvPicPr>
          <p:cNvPr id="10" name="Picture 2" descr="C:\Users\User\Desktop\Новая папка (2)\ВОСПИТАТЕЛЬ ГОДА 2024\МОЯ ПЕДАГОГИЧЕСКАЯ НАХОДКА\ФОТО\IMG_20231228_155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" y="1124744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" y="4005064"/>
            <a:ext cx="3312368" cy="2697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2729603" cy="3024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29" y="713291"/>
            <a:ext cx="2592288" cy="29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RESOURCE_PATHS_HASH_PRESENTER" val="cb51564c9ddffae33344735d06f634d9f81ee4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601</Words>
  <Application>Microsoft Office PowerPoint</Application>
  <PresentationFormat>Экран (4:3)</PresentationFormat>
  <Paragraphs>99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  </vt:lpstr>
      <vt:lpstr> Проведение занятий с использованием нетрадиционных техник  </vt:lpstr>
      <vt:lpstr>С детьми я использую разные техники  рисования:</vt:lpstr>
      <vt:lpstr>Рисование ватными палочками </vt:lpstr>
      <vt:lpstr> Рисование по шаблону «Шаблонография»  плюс тычок жесткой кистью </vt:lpstr>
      <vt:lpstr>РИСОВАНИЕ МЯТОЙ БУМАГОЙ</vt:lpstr>
      <vt:lpstr>КЛЯКСОГРАФИЯ</vt:lpstr>
      <vt:lpstr>Отпечаток листьями растений, деревьев</vt:lpstr>
      <vt:lpstr>НАБРЫЗГ</vt:lpstr>
      <vt:lpstr>РИСОВАНИЕ МЕТОДОМ ТЫЧКА</vt:lpstr>
      <vt:lpstr>СВЕЧА И АКВАРЕЛЬ</vt:lpstr>
      <vt:lpstr>Ладошками</vt:lpstr>
      <vt:lpstr>Ладошками</vt:lpstr>
      <vt:lpstr>Рисование пальчиками</vt:lpstr>
      <vt:lpstr>Шаблон, отпечаток веток плюс рисование пальчиками</vt:lpstr>
      <vt:lpstr>Техника «Импасто» Развивает фантазию,  чувство и видение цвета и формы объектов, их объем.</vt:lpstr>
      <vt:lpstr> «Пластилинография»  Развивает мелкую моторику рук, способствует развитию тактильных ощущений, развивает внимание, любознательность, расширяет представление об окружающем мире.</vt:lpstr>
      <vt:lpstr>Вывод</vt:lpstr>
      <vt:lpstr>СПАСИБО  ЗА ВНИМАНИЕ!!!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Атрибуты художника</dc:title>
  <dc:creator>obstinate</dc:creator>
  <dc:description>Шаблон презентации с сайта https://presentation-creation.ru/</dc:description>
  <cp:lastModifiedBy>User</cp:lastModifiedBy>
  <cp:revision>654</cp:revision>
  <dcterms:created xsi:type="dcterms:W3CDTF">2018-02-25T09:09:03Z</dcterms:created>
  <dcterms:modified xsi:type="dcterms:W3CDTF">2024-03-11T12:55:22Z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4716413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