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63" r:id="rId3"/>
    <p:sldId id="259" r:id="rId4"/>
    <p:sldId id="264" r:id="rId5"/>
    <p:sldId id="258" r:id="rId6"/>
    <p:sldId id="261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B931-7475-4BEE-9FB7-63E977CF8058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DBBC-E550-410F-ACDA-9FFCF8959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B931-7475-4BEE-9FB7-63E977CF8058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DBBC-E550-410F-ACDA-9FFCF8959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B931-7475-4BEE-9FB7-63E977CF8058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DBBC-E550-410F-ACDA-9FFCF8959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B931-7475-4BEE-9FB7-63E977CF8058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DBBC-E550-410F-ACDA-9FFCF8959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B931-7475-4BEE-9FB7-63E977CF8058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DBBC-E550-410F-ACDA-9FFCF8959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B931-7475-4BEE-9FB7-63E977CF8058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DBBC-E550-410F-ACDA-9FFCF8959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B931-7475-4BEE-9FB7-63E977CF8058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DBBC-E550-410F-ACDA-9FFCF8959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B931-7475-4BEE-9FB7-63E977CF8058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DBBC-E550-410F-ACDA-9FFCF8959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B931-7475-4BEE-9FB7-63E977CF8058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DBBC-E550-410F-ACDA-9FFCF8959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B931-7475-4BEE-9FB7-63E977CF8058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DBBC-E550-410F-ACDA-9FFCF8959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B931-7475-4BEE-9FB7-63E977CF8058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A0DBBC-E550-410F-ACDA-9FFCF8959B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4BB931-7475-4BEE-9FB7-63E977CF8058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A0DBBC-E550-410F-ACDA-9FFCF8959B6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48478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+mn-lt"/>
              </a:rPr>
              <a:t>Добро пожаловать                             на урок окружающего мира!</a:t>
            </a:r>
            <a:endParaRPr lang="ru-RU" sz="4400" dirty="0">
              <a:latin typeface="+mn-lt"/>
            </a:endParaRPr>
          </a:p>
        </p:txBody>
      </p:sp>
      <p:pic>
        <p:nvPicPr>
          <p:cNvPr id="23554" name="Picture 2" descr="https://placepic.ru/wp-content/uploads/2021/07/6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    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Зимующие птицы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6" name="Picture 2" descr="https://avatars.mds.yandex.net/i?id=5797a16cbeb359f8955e70167cd9d6b0b07cf910-7942200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3059832" cy="2736304"/>
          </a:xfrm>
          <a:prstGeom prst="rect">
            <a:avLst/>
          </a:prstGeom>
          <a:noFill/>
        </p:spPr>
      </p:pic>
      <p:pic>
        <p:nvPicPr>
          <p:cNvPr id="1028" name="Picture 4" descr="https://avatars.mds.yandex.net/i?id=4dfd4f085d2efbab8886abe65e3a8f978afaedcb-8249078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196752"/>
            <a:ext cx="2952328" cy="2736304"/>
          </a:xfrm>
          <a:prstGeom prst="rect">
            <a:avLst/>
          </a:prstGeom>
          <a:noFill/>
        </p:spPr>
      </p:pic>
      <p:pic>
        <p:nvPicPr>
          <p:cNvPr id="1030" name="Picture 6" descr="зимующие птицы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3056"/>
            <a:ext cx="3059832" cy="2924944"/>
          </a:xfrm>
          <a:prstGeom prst="rect">
            <a:avLst/>
          </a:prstGeom>
          <a:noFill/>
        </p:spPr>
      </p:pic>
      <p:pic>
        <p:nvPicPr>
          <p:cNvPr id="1032" name="Picture 8" descr="https://avatars.mds.yandex.net/i?id=9ba4b7968617b453ce674ebeba7d8eb04829b21c-8341432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196752"/>
            <a:ext cx="3203848" cy="2736303"/>
          </a:xfrm>
          <a:prstGeom prst="rect">
            <a:avLst/>
          </a:prstGeom>
          <a:noFill/>
        </p:spPr>
      </p:pic>
      <p:pic>
        <p:nvPicPr>
          <p:cNvPr id="1034" name="Picture 10" descr="https://avatars.mds.yandex.net/i?id=3983177a57fa3716bd29d1c5338f18404764b04e-7547952-images-thumbs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933056"/>
            <a:ext cx="3203848" cy="2924944"/>
          </a:xfrm>
          <a:prstGeom prst="rect">
            <a:avLst/>
          </a:prstGeom>
          <a:noFill/>
        </p:spPr>
      </p:pic>
      <p:pic>
        <p:nvPicPr>
          <p:cNvPr id="9" name="Picture 12" descr="https://postila.ru/data/53/6e/21/83/536e21834ebc456b840db948cb6d76096893ecfe185c842686a4b3a7d865ae3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3933056"/>
            <a:ext cx="2880320" cy="29249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5xmsoow0wV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petshop-vrn.ru/wp-content/uploads/b/3/6/b36e0ae539a896a00e61b7efd306c22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\Desktop\Слайд Перелетные птиц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птицы-1-1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404664"/>
            <a:ext cx="8784976" cy="61926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86409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Птицы – наши друзья!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6" name="Picture 2" descr="C:\Users\1\Desktop\b494a50d-f8fa-521c-ac25-e8fa57c30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68760"/>
            <a:ext cx="9144001" cy="55892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157</TotalTime>
  <Words>15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Добро пожаловать                             на урок окружающего мира!</vt:lpstr>
      <vt:lpstr>    Зимующие птицы</vt:lpstr>
      <vt:lpstr>Слайд 3</vt:lpstr>
      <vt:lpstr>Слайд 4</vt:lpstr>
      <vt:lpstr>Слайд 5</vt:lpstr>
      <vt:lpstr>Слайд 6</vt:lpstr>
      <vt:lpstr>Птицы – наши друзья!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Где зимуют птицы?</dc:title>
  <dc:creator>1</dc:creator>
  <cp:lastModifiedBy>1</cp:lastModifiedBy>
  <cp:revision>21</cp:revision>
  <dcterms:created xsi:type="dcterms:W3CDTF">2023-01-31T15:32:57Z</dcterms:created>
  <dcterms:modified xsi:type="dcterms:W3CDTF">2023-02-15T18:01:01Z</dcterms:modified>
</cp:coreProperties>
</file>