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7CC8FC-7B78-46C4-ADD5-BD4F471470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ED94D4-F6E7-4D29-85A3-EA7EBAF62B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44827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Friendship</a:t>
            </a:r>
            <a:endParaRPr lang="ru-RU" sz="5400" b="1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229600" cy="48815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4040188" cy="6192688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endParaRPr lang="ru-RU" sz="28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b="1" dirty="0" smtClean="0"/>
              <a:t>Only </a:t>
            </a:r>
            <a:r>
              <a:rPr lang="en-US" sz="2800" b="1" dirty="0"/>
              <a:t>your real friends </a:t>
            </a:r>
            <a:endParaRPr lang="en-US" sz="28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b="1" dirty="0"/>
              <a:t>A good friend remembers what </a:t>
            </a:r>
            <a:endParaRPr lang="en-US" sz="28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b="1" dirty="0"/>
              <a:t>The only way to have a friend is </a:t>
            </a:r>
            <a:endParaRPr lang="en-US" sz="28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b="1" dirty="0"/>
              <a:t>In a friend you </a:t>
            </a:r>
            <a:r>
              <a:rPr lang="en-US" sz="2800" b="1" dirty="0" smtClean="0"/>
              <a:t>find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800" b="1" dirty="0" smtClean="0"/>
              <a:t> </a:t>
            </a:r>
            <a:r>
              <a:rPr lang="en-US" sz="2800" b="1" dirty="0"/>
              <a:t>Friends are born</a:t>
            </a:r>
            <a:endParaRPr lang="en-US" sz="28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b="1" dirty="0" smtClean="0"/>
              <a:t>Hold </a:t>
            </a:r>
            <a:r>
              <a:rPr lang="en-US" sz="2800" b="1" dirty="0"/>
              <a:t>a true friend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60648"/>
            <a:ext cx="4041775" cy="6336704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lphaLcParenR"/>
            </a:pPr>
            <a:endParaRPr lang="ru-RU" sz="2800" b="1" dirty="0" smtClean="0"/>
          </a:p>
          <a:p>
            <a:pPr marL="566928" indent="-457200">
              <a:buFont typeface="+mj-lt"/>
              <a:buAutoNum type="alphaLcParenR"/>
            </a:pPr>
            <a:r>
              <a:rPr lang="en-US" sz="2800" b="1" dirty="0" smtClean="0"/>
              <a:t>with </a:t>
            </a:r>
            <a:r>
              <a:rPr lang="en-US" sz="2800" b="1" dirty="0"/>
              <a:t>both your </a:t>
            </a:r>
            <a:r>
              <a:rPr lang="en-US" sz="2800" b="1" dirty="0" smtClean="0"/>
              <a:t>hands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800" b="1" dirty="0"/>
              <a:t>a second </a:t>
            </a:r>
            <a:r>
              <a:rPr lang="en-US" sz="2800" b="1" dirty="0" smtClean="0"/>
              <a:t>self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800" b="1" dirty="0"/>
              <a:t>not </a:t>
            </a:r>
            <a:r>
              <a:rPr lang="en-US" sz="2800" b="1" dirty="0" smtClean="0"/>
              <a:t>made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800" b="1" dirty="0"/>
              <a:t>what we were and sees what we can be</a:t>
            </a:r>
            <a:r>
              <a:rPr lang="en-US" sz="2800" b="1" dirty="0" smtClean="0"/>
              <a:t>.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800" b="1" dirty="0"/>
              <a:t>tell you when your face is dirty</a:t>
            </a:r>
            <a:r>
              <a:rPr lang="en-US" sz="2800" b="1" dirty="0" smtClean="0"/>
              <a:t>.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800" b="1" dirty="0"/>
              <a:t>a second self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462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6870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/>
              <a:t>Only your real friends tell you when your face is dirty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Sicilian </a:t>
            </a:r>
            <a:r>
              <a:rPr lang="en-US" sz="2800" b="1" dirty="0" smtClean="0"/>
              <a:t>Proverb</a:t>
            </a:r>
          </a:p>
          <a:p>
            <a:pPr marL="109728" indent="0">
              <a:buNone/>
            </a:pPr>
            <a:r>
              <a:rPr lang="en-US" sz="2800" b="1" dirty="0" smtClean="0"/>
              <a:t>A </a:t>
            </a:r>
            <a:r>
              <a:rPr lang="en-US" sz="2800" b="1" dirty="0"/>
              <a:t>good friend remembers what we were and sees what we can be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</a:t>
            </a:r>
            <a:r>
              <a:rPr lang="en-US" sz="2800" b="1" dirty="0" smtClean="0"/>
              <a:t>Unknown</a:t>
            </a:r>
          </a:p>
          <a:p>
            <a:pPr marL="109728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only way to have a friend is to be one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Ralph Waldo Emerson</a:t>
            </a:r>
            <a:br>
              <a:rPr lang="en-US" sz="2800" b="1" dirty="0"/>
            </a:br>
            <a:r>
              <a:rPr lang="en-US" sz="2800" b="1" dirty="0"/>
              <a:t>In a friend you find a second self."</a:t>
            </a:r>
            <a:br>
              <a:rPr lang="en-US" sz="2800" b="1" dirty="0"/>
            </a:br>
            <a:r>
              <a:rPr lang="en-US" sz="2800" b="1" dirty="0"/>
              <a:t>- Isabelle </a:t>
            </a:r>
            <a:r>
              <a:rPr lang="en-US" sz="2800" b="1" dirty="0" smtClean="0"/>
              <a:t>Norton</a:t>
            </a:r>
          </a:p>
          <a:p>
            <a:pPr marL="109728" indent="0">
              <a:buNone/>
            </a:pPr>
            <a:r>
              <a:rPr lang="en-US" sz="2800" b="1" dirty="0"/>
              <a:t>Friends are born, not made."</a:t>
            </a:r>
            <a:br>
              <a:rPr lang="en-US" sz="2800" b="1" dirty="0"/>
            </a:br>
            <a:r>
              <a:rPr lang="en-US" sz="2800" b="1" dirty="0"/>
              <a:t>-Henry Adams</a:t>
            </a:r>
            <a:br>
              <a:rPr lang="en-US" sz="2800" b="1" dirty="0"/>
            </a:br>
            <a:r>
              <a:rPr lang="en-US" sz="2800" b="1" dirty="0"/>
              <a:t>Hold a true friend with both your hands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-Nigerian Proverb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398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As for me:</a:t>
            </a:r>
          </a:p>
          <a:p>
            <a:r>
              <a:rPr lang="en-US" sz="3600" b="1" dirty="0" smtClean="0"/>
              <a:t>Friendship is….</a:t>
            </a:r>
          </a:p>
          <a:p>
            <a:r>
              <a:rPr lang="en-US" sz="3600" b="1" dirty="0" smtClean="0"/>
              <a:t>My friend is….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112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rival </a:t>
            </a:r>
            <a:r>
              <a:rPr lang="en-US" dirty="0"/>
              <a:t>– </a:t>
            </a:r>
            <a:r>
              <a:rPr lang="ru-RU" dirty="0"/>
              <a:t>конкурент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 </a:t>
            </a:r>
            <a:r>
              <a:rPr lang="en-US" dirty="0" smtClean="0"/>
              <a:t>scholarship </a:t>
            </a:r>
            <a:r>
              <a:rPr lang="en-US" dirty="0"/>
              <a:t>– </a:t>
            </a:r>
            <a:r>
              <a:rPr lang="ru-RU" dirty="0"/>
              <a:t>стипендия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</a:t>
            </a:r>
            <a:r>
              <a:rPr lang="en-US" dirty="0" smtClean="0"/>
              <a:t>Easter </a:t>
            </a:r>
            <a:r>
              <a:rPr lang="en-US" dirty="0"/>
              <a:t>Holidays – </a:t>
            </a:r>
            <a:r>
              <a:rPr lang="ru-RU" dirty="0"/>
              <a:t>пасхальные каникулы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sit the Marshall – </a:t>
            </a:r>
            <a:r>
              <a:rPr lang="ru-RU" dirty="0"/>
              <a:t>сдавать экзамены на стипендию </a:t>
            </a:r>
            <a:r>
              <a:rPr lang="ru-RU" dirty="0" smtClean="0"/>
              <a:t>        Маршалла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for </a:t>
            </a:r>
            <a:r>
              <a:rPr lang="en-US" dirty="0" err="1"/>
              <a:t>smb’s</a:t>
            </a:r>
            <a:r>
              <a:rPr lang="en-US" dirty="0"/>
              <a:t> </a:t>
            </a:r>
            <a:r>
              <a:rPr lang="en-US" dirty="0" smtClean="0"/>
              <a:t>sake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compete in </a:t>
            </a:r>
            <a:r>
              <a:rPr lang="en-US" dirty="0" err="1" smtClean="0"/>
              <a:t>smth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to </a:t>
            </a:r>
            <a:r>
              <a:rPr lang="en-US" dirty="0"/>
              <a:t>be defeated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226</TotalTime>
  <Words>89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Ясность</vt:lpstr>
      <vt:lpstr>Friendship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Friendship quotes</dc:title>
  <dc:creator>1</dc:creator>
  <cp:lastModifiedBy>1</cp:lastModifiedBy>
  <cp:revision>6</cp:revision>
  <dcterms:created xsi:type="dcterms:W3CDTF">2021-01-24T06:35:33Z</dcterms:created>
  <dcterms:modified xsi:type="dcterms:W3CDTF">2022-11-16T14:39:52Z</dcterms:modified>
</cp:coreProperties>
</file>