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29277" y="-1129277"/>
            <a:ext cx="6858000" cy="91165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1628800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ОД по аппликации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2 младшей группе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«Укрась матрёшке сарафан»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4581128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Шевалье Елена Васильевна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Афанасьева Анастасия Александровна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МАДОУ №2 «Звёздочка» г.Мыски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2" descr="Картинки по запросу матре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96952"/>
            <a:ext cx="2252886" cy="3003848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матре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4149080"/>
            <a:ext cx="596702" cy="795602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матре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284984"/>
            <a:ext cx="1118760" cy="1491680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матре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80928"/>
            <a:ext cx="1395078" cy="18601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56723" y="-1129277"/>
            <a:ext cx="6858000" cy="91165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908720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знакомство детей с  матрёшкой - символом русской культуры.</a:t>
            </a:r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Интеграция: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творческая мастерская, ситуации общения и накопления положительного социально-эмоционального опыта.</a:t>
            </a:r>
          </a:p>
        </p:txBody>
      </p:sp>
      <p:pic>
        <p:nvPicPr>
          <p:cNvPr id="7170" name="Picture 2" descr="Картинки по запросу матрешки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84984"/>
            <a:ext cx="4435252" cy="271817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56723" y="-1129277"/>
            <a:ext cx="6858000" cy="91165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980728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создать у детей интерес к народной игрушке, стремление украсить сарафан матрешки узором, используя геометрическую фигуру (круг);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-учить аккуратно наклеивать детали аппликации, используя в работе салфетку, клеенку, клей.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воспитывать чувство любви и гордости за свою страну и свой народ;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-вызвать положительный эмоциональный отклик;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приобщать детей к русской национальной культуре, народному творчеству;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-воспитывать самостоятельность, аккуратность.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-развивать эстетическое восприятие, внимание,  речь;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-развивать  творческую активность, мелкую моторику рук, наблюдательность.</a:t>
            </a: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56723" y="-1129277"/>
            <a:ext cx="6858000" cy="91165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836713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5241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Материал: 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костюм матрёшки, матрешка, матрешка - сказка, цветные круги,  подставки, салфетки,  клей,  демонстрационные картинки с изображением разных видов матрёшек,   клеёнка.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524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Предварительная работа: 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рассматривание иллюстраций, рассматривание           матрешки,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524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игры с ними.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276872"/>
            <a:ext cx="1800200" cy="24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C:\Users\sheva\OneDrive\Рабочий стол\ффффф\IMG-20200122-WA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068960"/>
            <a:ext cx="2112235" cy="15841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869160"/>
            <a:ext cx="3020077" cy="139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9" name="Picture 5" descr="C:\Users\sheva\OneDrive\Рабочий стол\IMG_20200121_151703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058100"/>
            <a:ext cx="3965863" cy="26943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0" name="Picture 6" descr="C:\Users\sheva\OneDrive\Рабочий стол\IMG_20200121_150930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869160"/>
            <a:ext cx="3994397" cy="12896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29277" y="-1129277"/>
            <a:ext cx="6858000" cy="9116554"/>
          </a:xfrm>
          <a:prstGeom prst="rect">
            <a:avLst/>
          </a:prstGeom>
          <a:noFill/>
        </p:spPr>
      </p:pic>
      <p:pic>
        <p:nvPicPr>
          <p:cNvPr id="2052" name="Picture 4" descr="C:\Users\sheva\OneDrive\Рабочий стол\ффффф\IMG-20200122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980728"/>
            <a:ext cx="6713645" cy="503523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3" y="1772816"/>
            <a:ext cx="12961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Рядом разные подружки,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похожи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 на дружку.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они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сидят друг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дружке,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всего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одна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игрушка.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(матрёшка)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3" y="1412776"/>
            <a:ext cx="129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56723" y="-1129277"/>
            <a:ext cx="6858000" cy="9116554"/>
          </a:xfrm>
          <a:prstGeom prst="rect">
            <a:avLst/>
          </a:prstGeom>
          <a:noFill/>
        </p:spPr>
      </p:pic>
      <p:pic>
        <p:nvPicPr>
          <p:cNvPr id="3075" name="Picture 3" descr="C:\Users\sheva\OneDrive\Рабочий стол\ффффф\IMG-20200122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3834426" cy="511256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6" name="Picture 4" descr="C:\Users\sheva\OneDrive\Рабочий стол\ффффф\IMG-20200122-WA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08720"/>
            <a:ext cx="3865104" cy="515347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56723" y="-1129277"/>
            <a:ext cx="6858000" cy="9116554"/>
          </a:xfrm>
          <a:prstGeom prst="rect">
            <a:avLst/>
          </a:prstGeom>
          <a:noFill/>
        </p:spPr>
      </p:pic>
      <p:pic>
        <p:nvPicPr>
          <p:cNvPr id="3" name="Picture 3" descr="C:\Users\sheva\OneDrive\Рабочий стол\ффффф\IMG-20200122-WA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74104" y="1450369"/>
            <a:ext cx="5485318" cy="411398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122" name="Picture 2" descr="C:\Users\sheva\OneDrive\Рабочий стол\ффффф\IMG-20200122-WA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836712"/>
            <a:ext cx="3161251" cy="237093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3" name="Picture 3" descr="C:\Users\sheva\OneDrive\Рабочий стол\ффффф\IMG-20200122-WA0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573016"/>
            <a:ext cx="3305267" cy="247895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56723" y="-1129277"/>
            <a:ext cx="6858000" cy="9116554"/>
          </a:xfrm>
          <a:prstGeom prst="rect">
            <a:avLst/>
          </a:prstGeom>
          <a:noFill/>
        </p:spPr>
      </p:pic>
      <p:pic>
        <p:nvPicPr>
          <p:cNvPr id="21506" name="Picture 2" descr="Картинки по запросу матрешки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7272808" cy="51742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8064" y="908720"/>
            <a:ext cx="316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Конец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88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sheva</dc:creator>
  <cp:lastModifiedBy>алена</cp:lastModifiedBy>
  <cp:revision>14</cp:revision>
  <dcterms:created xsi:type="dcterms:W3CDTF">2020-01-22T04:47:58Z</dcterms:created>
  <dcterms:modified xsi:type="dcterms:W3CDTF">2023-10-17T14:03:18Z</dcterms:modified>
</cp:coreProperties>
</file>