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5" r:id="rId10"/>
    <p:sldId id="262" r:id="rId11"/>
    <p:sldId id="257" r:id="rId12"/>
    <p:sldId id="263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емоханов Саша" initials="ШС" lastIdx="1" clrIdx="0">
    <p:extLst>
      <p:ext uri="{19B8F6BF-5375-455C-9EA6-DF929625EA0E}">
        <p15:presenceInfo xmlns:p15="http://schemas.microsoft.com/office/powerpoint/2012/main" userId="7bf18fc30346b6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14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CCA9-B62A-40E2-9DBF-70F031C82CE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19826-BB39-45E8-A4D4-C0A73329C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1556792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мы знаем о космосе?!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E23007-AA7A-4A88-896B-5FB06C61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952" y="3429000"/>
            <a:ext cx="6400800" cy="1752600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Квиз</a:t>
            </a:r>
            <a:r>
              <a:rPr lang="ru-RU" b="1" dirty="0">
                <a:solidFill>
                  <a:schemeClr val="bg1"/>
                </a:solidFill>
              </a:rPr>
              <a:t> - игра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19826-BB39-45E8-A4D4-C0A73329C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80" y="548680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мы знаем о космосе?!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E23007-AA7A-4A88-896B-5FB06C61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32656" y="3436025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СПАСИБО ЗА ИГРУ</a:t>
            </a:r>
          </a:p>
        </p:txBody>
      </p:sp>
    </p:spTree>
    <p:extLst>
      <p:ext uri="{BB962C8B-B14F-4D97-AF65-F5344CB8AC3E}">
        <p14:creationId xmlns:p14="http://schemas.microsoft.com/office/powerpoint/2010/main" val="106983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B754A-BA80-4329-B805-06D329A5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39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раунд «Эрудит»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02EB6B4-7EB0-4048-8766-BF246979C24E}"/>
              </a:ext>
            </a:extLst>
          </p:cNvPr>
          <p:cNvSpPr txBox="1">
            <a:spLocks/>
          </p:cNvSpPr>
          <p:nvPr/>
        </p:nvSpPr>
        <p:spPr>
          <a:xfrm>
            <a:off x="1404657" y="-993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Что мы знаем о космосе?!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5158BE2-53E5-4119-BE3D-AE111E159501}"/>
              </a:ext>
            </a:extLst>
          </p:cNvPr>
          <p:cNvSpPr txBox="1">
            <a:spLocks/>
          </p:cNvSpPr>
          <p:nvPr/>
        </p:nvSpPr>
        <p:spPr>
          <a:xfrm>
            <a:off x="1383955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– ОТВЕТ 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181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31FB-AB6A-46CB-BB17-FEE1D067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раунд «Меткий стрелок»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08DED41-DC84-413E-B9CA-D9977BC49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333411"/>
              </p:ext>
            </p:extLst>
          </p:nvPr>
        </p:nvGraphicFramePr>
        <p:xfrm>
          <a:off x="219435" y="980728"/>
          <a:ext cx="8661648" cy="522672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661648">
                  <a:extLst>
                    <a:ext uri="{9D8B030D-6E8A-4147-A177-3AD203B41FA5}">
                      <a16:colId xmlns:a16="http://schemas.microsoft.com/office/drawing/2014/main" val="2751114585"/>
                    </a:ext>
                  </a:extLst>
                </a:gridCol>
              </a:tblGrid>
              <a:tr h="446152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сколько раз масса Луны меньше чем масса Земли?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535379"/>
                  </a:ext>
                </a:extLst>
              </a:tr>
              <a:tr h="49221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Высота самой высокой горы на Марсе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86375"/>
                  </a:ext>
                </a:extLst>
              </a:tr>
              <a:tr h="49221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Сколько звезд в Солнечной системе?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93744"/>
                  </a:ext>
                </a:extLst>
              </a:tr>
              <a:tr h="49221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Сколько времени будет гореть спичка на Луне?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654883"/>
                  </a:ext>
                </a:extLst>
              </a:tr>
              <a:tr h="49221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Назовите дату весеннего равноденствия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7619"/>
                  </a:ext>
                </a:extLst>
              </a:tr>
              <a:tr h="49221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Сколько спутников у планеты Юпитер?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037562"/>
                  </a:ext>
                </a:extLst>
              </a:tr>
              <a:tr h="56328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какое время Земля обращается вокруг Солнца?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36904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сколько раз масса Земли больше массы Луны?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2974"/>
                  </a:ext>
                </a:extLst>
              </a:tr>
              <a:tr h="49221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Сколько выделяют зодиакальных созвездий?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554744"/>
                  </a:ext>
                </a:extLst>
              </a:tr>
              <a:tr h="492211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Сколько планет в солнечной</a:t>
                      </a:r>
                      <a:r>
                        <a:rPr lang="ru-RU" sz="2800" b="1" baseline="0" dirty="0">
                          <a:solidFill>
                            <a:schemeClr val="bg1"/>
                          </a:solidFill>
                        </a:rPr>
                        <a:t> системе?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2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C7D7B-6D46-40EC-BD57-F6BA00B4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Третий раунд – творческий «Солнечная система» </a:t>
            </a:r>
            <a:endParaRPr lang="ru-RU" sz="3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D6D2B7-7D04-43B6-BA42-405EF1E6F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" b="947"/>
          <a:stretch/>
        </p:blipFill>
        <p:spPr>
          <a:xfrm>
            <a:off x="1280088" y="1700808"/>
            <a:ext cx="66042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8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CFAF4-0F4B-48E1-B4C1-E2078D96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Четвертый раунд </a:t>
            </a:r>
            <a:b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«Космические СЛОВА»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8C40BD8-5CC8-4D50-AC3D-B718D124D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566424"/>
              </p:ext>
            </p:extLst>
          </p:nvPr>
        </p:nvGraphicFramePr>
        <p:xfrm>
          <a:off x="683568" y="1417638"/>
          <a:ext cx="7704858" cy="453164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284143">
                  <a:extLst>
                    <a:ext uri="{9D8B030D-6E8A-4147-A177-3AD203B41FA5}">
                      <a16:colId xmlns:a16="http://schemas.microsoft.com/office/drawing/2014/main" val="183262964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3824949340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3905193867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1418690782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3571122732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3879083820"/>
                    </a:ext>
                  </a:extLst>
                </a:gridCol>
              </a:tblGrid>
              <a:tr h="5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Б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П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Ж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В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Ю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566559"/>
                  </a:ext>
                </a:extLst>
              </a:tr>
              <a:tr h="5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Е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С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У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Н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681505"/>
                  </a:ext>
                </a:extLst>
              </a:tr>
              <a:tr h="5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С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К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Ф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Н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298757"/>
                  </a:ext>
                </a:extLst>
              </a:tr>
              <a:tr h="5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У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Н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Д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447146"/>
                  </a:ext>
                </a:extLst>
              </a:tr>
              <a:tr h="5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З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Е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М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Р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869405"/>
                  </a:ext>
                </a:extLst>
              </a:tr>
              <a:tr h="5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Н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Ы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Я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371944"/>
                  </a:ext>
                </a:extLst>
              </a:tr>
              <a:tr h="5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Ц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Р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К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Е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693134"/>
                  </a:ext>
                </a:extLst>
              </a:tr>
              <a:tr h="5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Е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Б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043880"/>
                  </a:ext>
                </a:extLst>
              </a:tr>
              <a:tr h="5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К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С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М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С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49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4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966F-5A9A-4D07-B588-BD42C717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ФИЗМИНУТКА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7B6F8B9-C675-493E-BC92-0F95A0482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5027"/>
            <a:ext cx="4003893" cy="3096344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D557DE-7945-4426-B13D-168D65499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2564904"/>
            <a:ext cx="429309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B2249-441D-4B11-93D5-471E48EA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21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Пятый раунд «САМАЯ, САМАЯ»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0125B-80DA-44E4-87ED-26FA5837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700808"/>
            <a:ext cx="764319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Уран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Марс, 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Меркурий, 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Юпитер, 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Сатурн, 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Венера, 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Нептун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94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7CA489-1734-428D-9A26-2F9C4CEA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669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Шестой раунд «Великолепная шестерка»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F525ECA-680B-42FA-81A2-FA4670621D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403131" cy="2441276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31E6B04-AD8F-4061-9DA2-3C1A3994C3E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50820"/>
            <a:ext cx="1974721" cy="2441276"/>
          </a:xfrm>
        </p:spPr>
      </p:pic>
      <p:pic>
        <p:nvPicPr>
          <p:cNvPr id="13" name="Объект 11">
            <a:extLst>
              <a:ext uri="{FF2B5EF4-FFF2-40B4-BE49-F238E27FC236}">
                <a16:creationId xmlns:a16="http://schemas.microsoft.com/office/drawing/2014/main" id="{D44107FB-3373-48B2-B3CF-63C42501E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787" y="1628800"/>
            <a:ext cx="2441276" cy="2441276"/>
          </a:xfrm>
          <a:prstGeom prst="rect">
            <a:avLst/>
          </a:prstGeom>
        </p:spPr>
      </p:pic>
      <p:pic>
        <p:nvPicPr>
          <p:cNvPr id="14" name="Объект 11">
            <a:extLst>
              <a:ext uri="{FF2B5EF4-FFF2-40B4-BE49-F238E27FC236}">
                <a16:creationId xmlns:a16="http://schemas.microsoft.com/office/drawing/2014/main" id="{D7F44D04-E756-4B5C-ABBF-FC6793269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4281238"/>
            <a:ext cx="2441276" cy="2441276"/>
          </a:xfrm>
          <a:prstGeom prst="rect">
            <a:avLst/>
          </a:prstGeom>
        </p:spPr>
      </p:pic>
      <p:pic>
        <p:nvPicPr>
          <p:cNvPr id="15" name="Объект 11">
            <a:extLst>
              <a:ext uri="{FF2B5EF4-FFF2-40B4-BE49-F238E27FC236}">
                <a16:creationId xmlns:a16="http://schemas.microsoft.com/office/drawing/2014/main" id="{B5B775A2-5A3B-4F0A-8A9B-31023A75F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b="10138"/>
          <a:stretch/>
        </p:blipFill>
        <p:spPr>
          <a:xfrm>
            <a:off x="3538260" y="4175147"/>
            <a:ext cx="2067480" cy="2555951"/>
          </a:xfrm>
          <a:prstGeom prst="rect">
            <a:avLst/>
          </a:prstGeom>
        </p:spPr>
      </p:pic>
      <p:pic>
        <p:nvPicPr>
          <p:cNvPr id="16" name="Объект 11">
            <a:extLst>
              <a:ext uri="{FF2B5EF4-FFF2-40B4-BE49-F238E27FC236}">
                <a16:creationId xmlns:a16="http://schemas.microsoft.com/office/drawing/2014/main" id="{333D2FEB-BC24-49C3-BEAC-9B740A1AC1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-6044"/>
          <a:stretch/>
        </p:blipFill>
        <p:spPr>
          <a:xfrm>
            <a:off x="6451204" y="4281238"/>
            <a:ext cx="1851438" cy="25063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37EF1B7-201F-462C-BF5A-EA0E91B520D7}"/>
              </a:ext>
            </a:extLst>
          </p:cNvPr>
          <p:cNvSpPr/>
          <p:nvPr/>
        </p:nvSpPr>
        <p:spPr>
          <a:xfrm>
            <a:off x="2058157" y="3553412"/>
            <a:ext cx="634639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3BB4A9-FE5E-49F4-A580-0E1DD9A774D6}"/>
              </a:ext>
            </a:extLst>
          </p:cNvPr>
          <p:cNvSpPr/>
          <p:nvPr/>
        </p:nvSpPr>
        <p:spPr>
          <a:xfrm>
            <a:off x="5099874" y="3534564"/>
            <a:ext cx="634639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306A9DD-8C7C-4D03-AD02-C1B7676816D4}"/>
              </a:ext>
            </a:extLst>
          </p:cNvPr>
          <p:cNvSpPr/>
          <p:nvPr/>
        </p:nvSpPr>
        <p:spPr>
          <a:xfrm>
            <a:off x="7670819" y="3534564"/>
            <a:ext cx="634639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491CA04-2D21-4014-BBF0-C722C69F1006}"/>
              </a:ext>
            </a:extLst>
          </p:cNvPr>
          <p:cNvSpPr/>
          <p:nvPr/>
        </p:nvSpPr>
        <p:spPr>
          <a:xfrm>
            <a:off x="2163569" y="6160219"/>
            <a:ext cx="634639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05251F3-22A4-49BD-AF5F-C4A8082E42BB}"/>
              </a:ext>
            </a:extLst>
          </p:cNvPr>
          <p:cNvSpPr/>
          <p:nvPr/>
        </p:nvSpPr>
        <p:spPr>
          <a:xfrm>
            <a:off x="4976341" y="6229234"/>
            <a:ext cx="634639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2502BC9-C8C6-414A-A17D-1C785B25C1EE}"/>
              </a:ext>
            </a:extLst>
          </p:cNvPr>
          <p:cNvSpPr/>
          <p:nvPr/>
        </p:nvSpPr>
        <p:spPr>
          <a:xfrm>
            <a:off x="7720077" y="6160219"/>
            <a:ext cx="634639" cy="53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505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966F-5A9A-4D07-B588-BD42C717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Седьмой раунд – заключительный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«графический диктант»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D557DE-7945-4426-B13D-168D6549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2564904"/>
            <a:ext cx="4293096" cy="4293096"/>
          </a:xfrm>
          <a:prstGeom prst="rect">
            <a:avLst/>
          </a:prstGeom>
        </p:spPr>
      </p:pic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DBC03117-2086-48C3-9351-7E720D017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685"/>
          <a:stretch/>
        </p:blipFill>
        <p:spPr>
          <a:xfrm rot="819444">
            <a:off x="7207004" y="1588723"/>
            <a:ext cx="1697486" cy="20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47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InternalTagsTaxHTField0 xmlns="9d035d7d-02e5-4a00-8b62-9a556aabc7b5">
      <Terms xmlns="http://schemas.microsoft.com/office/infopath/2007/PartnerControls"/>
    </InternalTagsTaxHTField0>
    <MarketSpecific xmlns="9d035d7d-02e5-4a00-8b62-9a556aabc7b5" xsi:nil="true"/>
    <TPLaunchHelpLinkType xmlns="9d035d7d-02e5-4a00-8b62-9a556aabc7b5">Template</TPLaunchHelpLinkType>
    <LocComments xmlns="9d035d7d-02e5-4a00-8b62-9a556aabc7b5" xsi:nil="true"/>
    <LocProcessedForMarketsLookup xmlns="9d035d7d-02e5-4a00-8b62-9a556aabc7b5" xsi:nil="true"/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LocOverallHandbackStatusLookup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LocLastLocAttemptVersionLookup xmlns="9d035d7d-02e5-4a00-8b62-9a556aabc7b5">6032</LocLastLocAttemptVersionLookup>
    <LocNewPublishedVersionLookup xmlns="9d035d7d-02e5-4a00-8b62-9a556aabc7b5" xsi:nil="true"/>
    <NumericId xmlns="9d035d7d-02e5-4a00-8b62-9a556aabc7b5" xsi:nil="true"/>
    <OOCacheId xmlns="9d035d7d-02e5-4a00-8b62-9a556aabc7b5">1fb94329-08cd-4467-8a67-5cbe000d74ee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LocProcessedForHandoffsLookup xmlns="9d035d7d-02e5-4a00-8b62-9a556aabc7b5" xsi:nil="true"/>
    <Providers xmlns="9d035d7d-02e5-4a00-8b62-9a556aabc7b5">1|PN102648967|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ampaignTagsTaxHTField0 xmlns="9d035d7d-02e5-4a00-8b62-9a556aabc7b5">
      <Terms xmlns="http://schemas.microsoft.com/office/infopath/2007/PartnerControls"/>
    </CampaignTagsTaxHTField0>
    <CSXHash xmlns="9d035d7d-02e5-4a00-8b62-9a556aabc7b5">nQu1xe1AioDAzNsx2G+NrD2+1lruTHVwu7aaA50lSEA=</CSXHash>
    <DirectSourceMarket xmlns="9d035d7d-02e5-4a00-8b62-9a556aabc7b5" xsi:nil="true"/>
    <DSATActionTaken xmlns="9d035d7d-02e5-4a00-8b62-9a556aabc7b5" xsi:nil="true"/>
    <LocLastLocAttemptVersionTypeLookup xmlns="9d035d7d-02e5-4a00-8b62-9a556aabc7b5" xsi:nil="true"/>
    <PolicheckWords xmlns="9d035d7d-02e5-4a00-8b62-9a556aabc7b5" xsi:nil="true"/>
    <LocOverallLocStatusLookup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Downloads xmlns="9d035d7d-02e5-4a00-8b62-9a556aabc7b5">0</Downloads>
    <ThumbnailAssetId xmlns="9d035d7d-02e5-4a00-8b62-9a556aabc7b5" xsi:nil="true"/>
    <TrustLevel xmlns="9d035d7d-02e5-4a00-8b62-9a556aabc7b5">3 Community New</TrustLevel>
    <UALocRecommendation xmlns="9d035d7d-02e5-4a00-8b62-9a556aabc7b5">Localize</UALocRecommendation>
    <TPApplication xmlns="9d035d7d-02e5-4a00-8b62-9a556aabc7b5" xsi:nil="true"/>
    <AssetId xmlns="9d035d7d-02e5-4a00-8b62-9a556aabc7b5">TP102649653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LocPublishedDependentAssetsLookup xmlns="9d035d7d-02e5-4a00-8b62-9a556aabc7b5" xsi:nil="true"/>
    <Manager xmlns="9d035d7d-02e5-4a00-8b62-9a556aabc7b5" xsi:nil="true"/>
    <ParentAssetId xmlns="9d035d7d-02e5-4a00-8b62-9a556aabc7b5">TC102649654</ParentAssetId>
    <SubmitterId xmlns="9d035d7d-02e5-4a00-8b62-9a556aabc7b5">S-1-10-0-3-3221070803-1550123008</SubmitterId>
    <TemplateStatus xmlns="9d035d7d-02e5-4a00-8b62-9a556aabc7b5" xsi:nil="true"/>
    <APAuthor xmlns="9d035d7d-02e5-4a00-8b62-9a556aabc7b5">
      <UserInfo>
        <DisplayName/>
        <AccountId>587</AccountId>
        <AccountType/>
      </UserInfo>
    </APAuthor>
    <TPCommandLine xmlns="9d035d7d-02e5-4a00-8b62-9a556aabc7b5" xsi:nil="true"/>
    <APDescription xmlns="9d035d7d-02e5-4a00-8b62-9a556aabc7b5" xsi:nil="true"/>
    <LocPublishedLinkedAssetsLookup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292556</Value>
      <Value>423567</Value>
    </PublishStatusLookup>
    <RecommendationsModifier xmlns="9d035d7d-02e5-4a00-8b62-9a556aabc7b5" xsi:nil="true"/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2011-05-15T09:33:04+00:00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 xsi:nil="true"/>
    <Milestone xmlns="9d035d7d-02e5-4a00-8b62-9a556aabc7b5" xsi:nil="true"/>
    <ScenarioTagsTaxHTField0 xmlns="9d035d7d-02e5-4a00-8b62-9a556aabc7b5">
      <Terms xmlns="http://schemas.microsoft.com/office/infopath/2007/PartnerControls"/>
    </ScenarioTagsTaxHTField0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FeatureTagsTaxHTField0 xmlns="9d035d7d-02e5-4a00-8b62-9a556aabc7b5">
      <Terms xmlns="http://schemas.microsoft.com/office/infopath/2007/PartnerControls"/>
    </FeatureTagsTaxHTField0>
    <IntlLangReviewer xmlns="9d035d7d-02e5-4a00-8b62-9a556aabc7b5" xsi:nil="true"/>
    <LocOverallPreviewStatusLookup xmlns="9d035d7d-02e5-4a00-8b62-9a556aabc7b5" xsi:nil="true"/>
    <LocOverallPublishStatusLookup xmlns="9d035d7d-02e5-4a00-8b62-9a556aabc7b5" xsi:nil="true"/>
    <IntlLocPriority xmlns="9d035d7d-02e5-4a00-8b62-9a556aabc7b5" xsi:nil="true"/>
    <CSXSubmissionDate xmlns="9d035d7d-02e5-4a00-8b62-9a556aabc7b5">2011-05-15T09:33:03+00:00</CSXSubmissionDate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4CE7F069-6751-4154-A6BA-E75EB0ADE3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46ADFE-62BC-4237-86E3-27788C8A5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1B6256-6B1F-4FFC-BE86-F4FD29D31AF8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Взгляд в будущее</Template>
  <TotalTime>68</TotalTime>
  <Words>225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Что мы знаем о космосе?!</vt:lpstr>
      <vt:lpstr>Первый раунд «Эрудит» </vt:lpstr>
      <vt:lpstr>Второй раунд «Меткий стрелок» </vt:lpstr>
      <vt:lpstr>Третий раунд – творческий «Солнечная система» </vt:lpstr>
      <vt:lpstr>Четвертый раунд  «Космические СЛОВА» </vt:lpstr>
      <vt:lpstr>ФИЗМИНУТКА</vt:lpstr>
      <vt:lpstr>Пятый раунд «САМАЯ, САМАЯ» </vt:lpstr>
      <vt:lpstr>Шестой раунд «Великолепная шестерка» </vt:lpstr>
      <vt:lpstr>Седьмой раунд – заключительный «графический диктант»</vt:lpstr>
      <vt:lpstr>Что мы знаем о космосе?!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космосе?!</dc:title>
  <dc:creator>Шемоханов Саша</dc:creator>
  <cp:lastModifiedBy>сад детский</cp:lastModifiedBy>
  <cp:revision>6</cp:revision>
  <dcterms:created xsi:type="dcterms:W3CDTF">2022-04-15T01:42:26Z</dcterms:created>
  <dcterms:modified xsi:type="dcterms:W3CDTF">2022-04-23T16:04:57Z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Applications">
    <vt:lpwstr>53;#;#407;#</vt:lpwstr>
  </property>
  <property fmtid="{D5CDD505-2E9C-101B-9397-08002B2CF9AE}" pid="6" name="PolicheckCounter">
    <vt:i4>1</vt:i4>
  </property>
  <property fmtid="{D5CDD505-2E9C-101B-9397-08002B2CF9AE}" pid="7" name="ImageGenTimestamp">
    <vt:filetime>2011-05-15T09:33:03Z</vt:filetime>
  </property>
  <property fmtid="{D5CDD505-2E9C-101B-9397-08002B2CF9AE}" pid="8" name="PolicheckTimestamp">
    <vt:filetime>2011-05-15T14:55:50Z</vt:filetime>
  </property>
  <property fmtid="{D5CDD505-2E9C-101B-9397-08002B2CF9AE}" pid="9" name="PolicheckStatus">
    <vt:i4>3</vt:i4>
  </property>
</Properties>
</file>