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acher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10-28T11:43:51.937" idx="1">
    <p:pos x="1533" y="2047"/>
    <p:text>И-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Амон Р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3672408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877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8000" b="1" u="sng" dirty="0" smtClean="0">
                <a:solidFill>
                  <a:srgbClr val="FF0000"/>
                </a:solidFill>
              </a:rPr>
              <a:t>НУТ-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 БОГИНЯ НЕБА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83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512"/>
            <a:ext cx="3312368" cy="63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264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8000" b="1" u="sng" dirty="0" smtClean="0">
                <a:solidFill>
                  <a:srgbClr val="FF0000"/>
                </a:solidFill>
              </a:rPr>
              <a:t>ТОТ-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 БОГ МУДРОСТИ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77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3816424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675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3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81128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6600" b="1" u="sng" dirty="0" smtClean="0">
                <a:solidFill>
                  <a:srgbClr val="FF0000"/>
                </a:solidFill>
              </a:rPr>
              <a:t>БАСТЕТ-</a:t>
            </a:r>
            <a:r>
              <a:rPr lang="ru-RU" sz="6600" b="1" dirty="0" smtClean="0">
                <a:solidFill>
                  <a:schemeClr val="tx1"/>
                </a:solidFill>
              </a:rPr>
              <a:t> ПОКРАВИТЕЛЬНИЦА ЖЕНЩИН И ИХ КРАСОТЫ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29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1"/>
            <a:ext cx="3528392" cy="668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21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6600" b="1" u="sng" dirty="0" smtClean="0">
                <a:solidFill>
                  <a:srgbClr val="FF0000"/>
                </a:solidFill>
              </a:rPr>
              <a:t>МААТ-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chemeClr val="tx1"/>
                </a:solidFill>
              </a:rPr>
              <a:t> БОГИНЯ ПРАВДЫ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59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631"/>
            <a:ext cx="2952328" cy="634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8605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6600" b="1" u="sng" dirty="0" smtClean="0">
                <a:solidFill>
                  <a:srgbClr val="FF0000"/>
                </a:solidFill>
              </a:rPr>
              <a:t>АНУБИС-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chemeClr val="tx1"/>
                </a:solidFill>
              </a:rPr>
              <a:t> БОГ В «СТРАНЕ МЕРТВЫХ»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30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908720"/>
            <a:ext cx="7632848" cy="4464496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u="sng" dirty="0" smtClean="0">
                <a:solidFill>
                  <a:srgbClr val="FF0000"/>
                </a:solidFill>
              </a:rPr>
              <a:t>АМОН-РА-</a:t>
            </a:r>
          </a:p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БОГ СОЛНЦА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630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8000" b="1" u="sng" dirty="0" smtClean="0">
                <a:solidFill>
                  <a:srgbClr val="FF0000"/>
                </a:solidFill>
              </a:rPr>
              <a:t>ХАПИ-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БОГ НИЛА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3312368" cy="6458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252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8000" b="1" u="sng" dirty="0" smtClean="0">
                <a:solidFill>
                  <a:srgbClr val="FF0000"/>
                </a:solidFill>
              </a:rPr>
              <a:t>СЕТ-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БОГ ПУСТЫНИ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821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4392488" cy="5781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848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8000" b="1" u="sng" dirty="0" smtClean="0">
                <a:solidFill>
                  <a:srgbClr val="FF0000"/>
                </a:solidFill>
              </a:rPr>
              <a:t>АПОП-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БОГ ТЬМЫ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70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694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520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8000" b="1" u="sng" dirty="0" smtClean="0">
                <a:solidFill>
                  <a:srgbClr val="FF0000"/>
                </a:solidFill>
              </a:rPr>
              <a:t>ГЕБ-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 БОГ ЗЕМЛИ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80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959" y="332656"/>
            <a:ext cx="8146481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6799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Экран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teacher</cp:lastModifiedBy>
  <cp:revision>5</cp:revision>
  <dcterms:created xsi:type="dcterms:W3CDTF">2022-10-27T13:36:06Z</dcterms:created>
  <dcterms:modified xsi:type="dcterms:W3CDTF">2022-10-28T02:44:45Z</dcterms:modified>
</cp:coreProperties>
</file>