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23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38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8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6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198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6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6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19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5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4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86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969696"/>
                </a:solidFill>
              </a:defRPr>
            </a:lvl1pPr>
          </a:lstStyle>
          <a:p>
            <a:fld id="{D97CC14B-C1CF-44FC-8132-1FDCA0C3C92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rgbClr val="777777"/>
                </a:solidFill>
              </a:defRPr>
            </a:lvl1pPr>
          </a:lstStyle>
          <a:p>
            <a:fld id="{DFE5CBAE-9477-4F3A-B19C-4FEF3204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75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8107" r="13191" b="10210"/>
          <a:stretch/>
        </p:blipFill>
        <p:spPr>
          <a:xfrm>
            <a:off x="-26675" y="242047"/>
            <a:ext cx="9170675" cy="57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471" t="2919" r="17206" b="9195"/>
          <a:stretch/>
        </p:blipFill>
        <p:spPr>
          <a:xfrm>
            <a:off x="227561" y="121023"/>
            <a:ext cx="8916439" cy="66428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9589" y="582805"/>
            <a:ext cx="609333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13 апреля</a:t>
            </a:r>
          </a:p>
          <a:p>
            <a:pPr algn="ctr"/>
            <a:r>
              <a:rPr lang="ru-RU" sz="88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2014 г.</a:t>
            </a:r>
            <a:endParaRPr lang="ru-RU" sz="88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246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 Турчино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404" y="253219"/>
            <a:ext cx="7565623" cy="5673701"/>
          </a:xfrm>
        </p:spPr>
      </p:pic>
    </p:spTree>
    <p:extLst>
      <p:ext uri="{BB962C8B-B14F-4D97-AF65-F5344CB8AC3E}">
        <p14:creationId xmlns:p14="http://schemas.microsoft.com/office/powerpoint/2010/main" val="106270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3 На Донбассе спеют абрикосы...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028" y="168813"/>
            <a:ext cx="7934901" cy="5950634"/>
          </a:xfrm>
        </p:spPr>
      </p:pic>
    </p:spTree>
    <p:extLst>
      <p:ext uri="{BB962C8B-B14F-4D97-AF65-F5344CB8AC3E}">
        <p14:creationId xmlns:p14="http://schemas.microsoft.com/office/powerpoint/2010/main" val="70801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2700</TotalTime>
  <Words>5</Words>
  <Application>Microsoft Office PowerPoint</Application>
  <PresentationFormat>Экран (4:3)</PresentationFormat>
  <Paragraphs>2</Paragraphs>
  <Slides>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Century Schoolbook</vt:lpstr>
      <vt:lpstr>Wingdings 2</vt:lpstr>
      <vt:lpstr>View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6</cp:revision>
  <dcterms:created xsi:type="dcterms:W3CDTF">2019-02-15T06:05:54Z</dcterms:created>
  <dcterms:modified xsi:type="dcterms:W3CDTF">2019-02-18T01:38:24Z</dcterms:modified>
</cp:coreProperties>
</file>