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1575CF7-4838-42EE-8B92-7315406DFF6E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CB8CE49-1EE2-424B-96AB-7CC267C1C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5CF7-4838-42EE-8B92-7315406DFF6E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CE49-1EE2-424B-96AB-7CC267C1C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5CF7-4838-42EE-8B92-7315406DFF6E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CE49-1EE2-424B-96AB-7CC267C1C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1575CF7-4838-42EE-8B92-7315406DFF6E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CB8CE49-1EE2-424B-96AB-7CC267C1C0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1575CF7-4838-42EE-8B92-7315406DFF6E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CB8CE49-1EE2-424B-96AB-7CC267C1C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5CF7-4838-42EE-8B92-7315406DFF6E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CE49-1EE2-424B-96AB-7CC267C1C0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5CF7-4838-42EE-8B92-7315406DFF6E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CE49-1EE2-424B-96AB-7CC267C1C0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1575CF7-4838-42EE-8B92-7315406DFF6E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CB8CE49-1EE2-424B-96AB-7CC267C1C0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5CF7-4838-42EE-8B92-7315406DFF6E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CE49-1EE2-424B-96AB-7CC267C1C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1575CF7-4838-42EE-8B92-7315406DFF6E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CB8CE49-1EE2-424B-96AB-7CC267C1C0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1575CF7-4838-42EE-8B92-7315406DFF6E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CB8CE49-1EE2-424B-96AB-7CC267C1C0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1575CF7-4838-42EE-8B92-7315406DFF6E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CB8CE49-1EE2-424B-96AB-7CC267C1C0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548680"/>
            <a:ext cx="6532240" cy="3240360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№ 14».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/>
            </a:br>
            <a:br>
              <a:rPr lang="ru-RU" sz="2200" dirty="0"/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«Чудесный мир народного творчества»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5003322"/>
            <a:ext cx="3166120" cy="1371600"/>
          </a:xfrm>
        </p:spPr>
        <p:txBody>
          <a:bodyPr>
            <a:norm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Подготовила: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/>
              <a:t>Дядичкина</a:t>
            </a:r>
            <a:r>
              <a:rPr lang="ru-RU" dirty="0"/>
              <a:t> Кристина Александровна, воспитатель</a:t>
            </a:r>
          </a:p>
        </p:txBody>
      </p:sp>
    </p:spTree>
    <p:extLst>
      <p:ext uri="{BB962C8B-B14F-4D97-AF65-F5344CB8AC3E}">
        <p14:creationId xmlns:p14="http://schemas.microsoft.com/office/powerpoint/2010/main" val="2692484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euroset\Desktop\Практики\20180205_162540 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185015" cy="403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euroset\Desktop\Практики\20180205_1656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76872"/>
            <a:ext cx="4422171" cy="41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16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467600" cy="1152128"/>
          </a:xfrm>
        </p:spPr>
        <p:txBody>
          <a:bodyPr>
            <a:noAutofit/>
          </a:bodyPr>
          <a:lstStyle/>
          <a:p>
            <a:pPr algn="ctr"/>
            <a:br>
              <a:rPr lang="ru-RU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55393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908720"/>
            <a:ext cx="7467600" cy="487375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«Без памяти нет традиций, без традиций нет культуры,</a:t>
            </a:r>
          </a:p>
          <a:p>
            <a:pPr marL="0" indent="0" algn="r">
              <a:buNone/>
            </a:pP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без культуры - нет воспитания, без воспитания - нет духовности,</a:t>
            </a:r>
          </a:p>
          <a:p>
            <a:pPr marL="0" indent="0" algn="r">
              <a:buNone/>
            </a:pP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без духовности нет личности, без личности - нет народа как исторической личности».</a:t>
            </a:r>
          </a:p>
          <a:p>
            <a:pPr marL="0" indent="0" algn="r">
              <a:buNone/>
            </a:pP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78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Цель: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активизация интереса воспитанников к русской народной культуре через изучение истории происхождения традиционных русских народных оберегов и их изготовление.</a:t>
            </a:r>
          </a:p>
        </p:txBody>
      </p:sp>
    </p:spTree>
    <p:extLst>
      <p:ext uri="{BB962C8B-B14F-4D97-AF65-F5344CB8AC3E}">
        <p14:creationId xmlns:p14="http://schemas.microsoft.com/office/powerpoint/2010/main" val="2693907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изучить историю происхождения оберегов(тряпичных кукол); </a:t>
            </a:r>
          </a:p>
          <a:p>
            <a:r>
              <a:rPr lang="ru-RU" sz="3600" dirty="0"/>
              <a:t>познакомить с техникой их изготовления своими руками; </a:t>
            </a:r>
          </a:p>
          <a:p>
            <a:r>
              <a:rPr lang="ru-RU" sz="3600" dirty="0"/>
              <a:t>развивать творческие способности, стремление к самостоятельному творчеству у воспитанников.</a:t>
            </a:r>
          </a:p>
        </p:txBody>
      </p:sp>
    </p:spTree>
    <p:extLst>
      <p:ext uri="{BB962C8B-B14F-4D97-AF65-F5344CB8AC3E}">
        <p14:creationId xmlns:p14="http://schemas.microsoft.com/office/powerpoint/2010/main" val="1381742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алгоритм занятия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 изготовлению тряпичной куклы: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Вводная часть (сформулировать цель работы)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Объяснение нового материала (знакомство с историей и традициями)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Определение последовательности работы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Изготовление основы куклы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костюма куклы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Оформление куклы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Итог занятия (обсуждение готового материала).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933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методы и приемы: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чтение художественных произведений;</a:t>
            </a:r>
          </a:p>
          <a:p>
            <a:pPr lvl="0"/>
            <a:r>
              <a:rPr lang="ru-RU" dirty="0"/>
              <a:t>рассматривание иллюстраций, образцов кукол;</a:t>
            </a:r>
          </a:p>
          <a:p>
            <a:r>
              <a:rPr lang="ru-RU" dirty="0"/>
              <a:t>рассказ педагога и рассказы детей;</a:t>
            </a:r>
          </a:p>
          <a:p>
            <a:pPr lvl="0"/>
            <a:r>
              <a:rPr lang="ru-RU" dirty="0"/>
              <a:t>показ;</a:t>
            </a:r>
          </a:p>
          <a:p>
            <a:pPr lvl="0"/>
            <a:r>
              <a:rPr lang="ru-RU" dirty="0"/>
              <a:t>объяснение;</a:t>
            </a:r>
          </a:p>
          <a:p>
            <a:pPr lvl="0"/>
            <a:r>
              <a:rPr lang="ru-RU" dirty="0"/>
              <a:t>наблюдение;</a:t>
            </a:r>
          </a:p>
          <a:p>
            <a:pPr lvl="0"/>
            <a:r>
              <a:rPr lang="ru-RU" dirty="0"/>
              <a:t>импровизации;</a:t>
            </a:r>
          </a:p>
          <a:p>
            <a:pPr lvl="0"/>
            <a:r>
              <a:rPr lang="ru-RU" dirty="0"/>
              <a:t>анализ и самоанализ;</a:t>
            </a:r>
          </a:p>
          <a:p>
            <a:pPr lvl="0"/>
            <a:r>
              <a:rPr lang="ru-RU" dirty="0"/>
              <a:t>сочинение историй.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260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467600" cy="1143000"/>
          </a:xfrm>
        </p:spPr>
        <p:txBody>
          <a:bodyPr/>
          <a:lstStyle/>
          <a:p>
            <a:pPr algn="ctr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Используемый материал: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ткань разной фактуры, тесьма;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нитки мулине, шерстяные нитки;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лыко, пенька;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береста, ветки деревьев;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вата;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солома</a:t>
            </a: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368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uroset\Desktop\Практики\20180205_16221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404"/>
            <a:ext cx="2877684" cy="38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uroset\Desktop\Практики\20180205_1622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88840"/>
            <a:ext cx="3144713" cy="421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45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euroset\Desktop\Практики\20180209_10392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1"/>
            <a:ext cx="302433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euroset\Desktop\Практики\20180209_1049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053" y="2420888"/>
            <a:ext cx="314471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0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305</TotalTime>
  <Words>231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Century Schoolbook</vt:lpstr>
      <vt:lpstr>Times New Roman</vt:lpstr>
      <vt:lpstr>Wingdings</vt:lpstr>
      <vt:lpstr>Wingdings 2</vt:lpstr>
      <vt:lpstr>Эркер</vt:lpstr>
      <vt:lpstr>Муниципальное бюджетное дошкольное образовательное учреждение «Детский сад № 14».   «Чудесный мир народного творчества»</vt:lpstr>
      <vt:lpstr>Презентация PowerPoint</vt:lpstr>
      <vt:lpstr>Цель: </vt:lpstr>
      <vt:lpstr>Задачи:</vt:lpstr>
      <vt:lpstr>алгоритм занятия  по изготовлению тряпичной куклы: </vt:lpstr>
      <vt:lpstr> методы и приемы: </vt:lpstr>
      <vt:lpstr>Используемый материал: </vt:lpstr>
      <vt:lpstr>Презентация PowerPoint</vt:lpstr>
      <vt:lpstr>Презентация PowerPoint</vt:lpstr>
      <vt:lpstr>Презентация PowerPoint</vt:lpstr>
      <vt:lpstr>   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№ 14».   «Чудесный мир народного творчества»</dc:title>
  <dc:creator>euroset</dc:creator>
  <cp:lastModifiedBy>79232749675</cp:lastModifiedBy>
  <cp:revision>10</cp:revision>
  <dcterms:created xsi:type="dcterms:W3CDTF">2018-04-15T08:10:27Z</dcterms:created>
  <dcterms:modified xsi:type="dcterms:W3CDTF">2023-10-24T08:06:20Z</dcterms:modified>
</cp:coreProperties>
</file>