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9" r:id="rId4"/>
    <p:sldId id="260" r:id="rId5"/>
    <p:sldId id="261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4.pn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17" Type="http://schemas.openxmlformats.org/officeDocument/2006/relationships/image" Target="../media/image19.jpeg"/><Relationship Id="rId2" Type="http://schemas.openxmlformats.org/officeDocument/2006/relationships/audio" Target="../media/audio1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5" Type="http://schemas.openxmlformats.org/officeDocument/2006/relationships/image" Target="../media/image17.jpeg"/><Relationship Id="rId10" Type="http://schemas.openxmlformats.org/officeDocument/2006/relationships/image" Target="../media/image10.gif"/><Relationship Id="rId19" Type="http://schemas.openxmlformats.org/officeDocument/2006/relationships/image" Target="../media/image21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22.jpeg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Соотнеси количество животных с нужной  цифрой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9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" y="5785676"/>
            <a:ext cx="831265" cy="1174934"/>
          </a:xfrm>
        </p:spPr>
      </p:pic>
      <p:pic>
        <p:nvPicPr>
          <p:cNvPr id="1026" name="Picture 2" descr="C:\Users\игорь\Desktop\таня конкурс\алене\2600247dcf85fbd1a9508a26f0e7d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8" y="5751356"/>
            <a:ext cx="799663" cy="11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таня конкурс\алене\Восемь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73452"/>
            <a:ext cx="792088" cy="11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ь\Desktop\таня конкурс\алене\дв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15" y="5780068"/>
            <a:ext cx="791737" cy="11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Desktop\таня конкурс\алене\Девять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15200"/>
            <a:ext cx="762552" cy="10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горь\Desktop\таня конкурс\алене\Ноль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278"/>
            <a:ext cx="827584" cy="11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горь\Desktop\таня конкурс\алене\Пять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51356"/>
            <a:ext cx="787554" cy="11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игорь\Desktop\таня конкурс\алене\Семь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15201"/>
            <a:ext cx="796732" cy="11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горь\Desktop\таня конкурс\алене\Четыре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51356"/>
            <a:ext cx="782950" cy="11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игорь\Desktop\таня конкурс\алене\Шесть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15200"/>
            <a:ext cx="808530" cy="11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горь\Desktop\таня конкурс\алене\Photo_hyena_13_1612140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3" y="267145"/>
            <a:ext cx="3249824" cy="25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игорь\Desktop\таня конкурс\алене\Photo_hyena_13_1612140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12" y="3152279"/>
            <a:ext cx="3249824" cy="25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игорь\Desktop\таня конкурс\алене\Photo_hyena_13_1612140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12" y="267144"/>
            <a:ext cx="3249824" cy="25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игорь\Desktop\таня конкурс\алене\Photo_hyena_13_1612140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63" y="3159349"/>
            <a:ext cx="3249824" cy="25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0.02812 -0.460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230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" y="5785676"/>
            <a:ext cx="831265" cy="1174934"/>
          </a:xfrm>
        </p:spPr>
      </p:pic>
      <p:pic>
        <p:nvPicPr>
          <p:cNvPr id="1026" name="Picture 2" descr="C:\Users\игорь\Desktop\таня конкурс\алене\2600247dcf85fbd1a9508a26f0e7d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8" y="5751356"/>
            <a:ext cx="799663" cy="11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таня конкурс\алене\Восемь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73452"/>
            <a:ext cx="792088" cy="11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ь\Desktop\таня конкурс\алене\дв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15" y="5780068"/>
            <a:ext cx="791737" cy="11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Desktop\таня конкурс\алене\Девять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15200"/>
            <a:ext cx="762552" cy="10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горь\Desktop\таня конкурс\алене\Ноль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278"/>
            <a:ext cx="827584" cy="11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горь\Desktop\таня конкурс\алене\Пять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51356"/>
            <a:ext cx="787554" cy="11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игорь\Desktop\таня конкурс\алене\Семь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15201"/>
            <a:ext cx="796732" cy="11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горь\Desktop\таня конкурс\алене\Четыре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51356"/>
            <a:ext cx="782950" cy="11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игорь\Desktop\таня конкурс\алене\Шесть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15200"/>
            <a:ext cx="808530" cy="11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" y="2774119"/>
            <a:ext cx="2631473" cy="2977237"/>
          </a:xfrm>
          <a:prstGeom prst="rect">
            <a:avLst/>
          </a:prstGeom>
        </p:spPr>
      </p:pic>
      <p:pic>
        <p:nvPicPr>
          <p:cNvPr id="16" name="Объект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23" y="116632"/>
            <a:ext cx="2631473" cy="2977237"/>
          </a:xfrm>
          <a:prstGeom prst="rect">
            <a:avLst/>
          </a:prstGeom>
        </p:spPr>
      </p:pic>
      <p:pic>
        <p:nvPicPr>
          <p:cNvPr id="17" name="Объект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19" y="2686731"/>
            <a:ext cx="2631473" cy="2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0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1.66667E-6 -0.35792 C 1.66667E-6 -0.51769 0.10538 -0.71422 0.19114 -0.71422 L 0.38246 -0.7142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-357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" y="5785676"/>
            <a:ext cx="831265" cy="1174934"/>
          </a:xfrm>
        </p:spPr>
      </p:pic>
      <p:pic>
        <p:nvPicPr>
          <p:cNvPr id="1026" name="Picture 2" descr="C:\Users\игорь\Desktop\таня конкурс\алене\2600247dcf85fbd1a9508a26f0e7d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8" y="5751356"/>
            <a:ext cx="799663" cy="11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таня конкурс\алене\Восемь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73452"/>
            <a:ext cx="792088" cy="11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ь\Desktop\таня конкурс\алене\дв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15" y="5780068"/>
            <a:ext cx="791737" cy="11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Desktop\таня конкурс\алене\Девять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15200"/>
            <a:ext cx="762552" cy="10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горь\Desktop\таня конкурс\алене\Ноль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278"/>
            <a:ext cx="827584" cy="11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горь\Desktop\таня конкурс\алене\Пять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51356"/>
            <a:ext cx="787554" cy="11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игорь\Desktop\таня конкурс\алене\Семь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75" y="5731875"/>
            <a:ext cx="996314" cy="11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горь\Desktop\таня конкурс\алене\Четыре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51356"/>
            <a:ext cx="782950" cy="11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игорь\Desktop\таня конкурс\алене\Шесть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15200"/>
            <a:ext cx="808530" cy="11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игорь\Desktop\таня конкурс\алене\kisspng-impala-antelope-gazelle-elk-deer-antelope-5adeb2e3845cf6.95543242152454422754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1" y="82010"/>
            <a:ext cx="2670048" cy="1661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горь\Desktop\таня конкурс\алене\kisspng-impala-antelope-gazelle-elk-deer-antelope-5adeb2e3845cf6.955432421524544227542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50" y="1928248"/>
            <a:ext cx="2782800" cy="167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игорь\Desktop\таня конкурс\алене\kisspng-impala-antelope-gazelle-elk-deer-antelope-5adeb2e3845cf6.955432421524544227542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" y="1990312"/>
            <a:ext cx="2809112" cy="166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игорь\Desktop\таня конкурс\алене\kisspng-impala-antelope-gazelle-elk-deer-antelope-5adeb2e3845cf6.955432421524544227542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2" y="3963385"/>
            <a:ext cx="2748320" cy="1710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игорь\Desktop\таня конкурс\алене\kisspng-impala-antelope-gazelle-elk-deer-antelope-5adeb2e3845cf6.955432421524544227542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54" y="3884288"/>
            <a:ext cx="2683702" cy="166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игорь\Desktop\таня конкурс\алене\kisspng-impala-antelope-gazelle-elk-deer-antelope-5adeb2e3845cf6.955432421524544227542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755" y="1892270"/>
            <a:ext cx="2698026" cy="167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игорь\Desktop\таня конкурс\алене\kisspng-impala-antelope-gazelle-elk-deer-antelope-5adeb2e3845cf6.95543242152454422754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34" y="33193"/>
            <a:ext cx="2670047" cy="1661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0.35445 C 0.00313 -0.33156 0.01407 -0.30936 0.01893 -0.28115 C 0.02361 -0.24948 0.02622 -0.21271 0.02847 -0.17618 C 0.03108 -0.13873 0.02847 -0.10774 0.02622 -0.07375 C 0.02361 -0.04231 0.02014 -0.00809 0.01146 0.02012 C 0.00434 0.04833 -0.00781 0.07122 -0.021 0.08833 C -0.03316 0.10544 -0.04757 0.11653 -0.06198 0.12255 C -0.07639 0.12786 -0.09097 0.12786 -0.10434 0.12255 C -0.11875 0.11653 -0.13194 0.1022 -0.14288 0.07977 C -0.15364 0.05942 -0.16337 0.03445 -0.16823 0.00301 C -0.1743 -0.0252 -0.17656 -0.0652 -0.17656 -0.09595 C -0.17778 -0.12763 -0.17656 -0.16416 -0.17048 -0.19584 C -0.16458 -0.22404 -0.15364 -0.24693 -0.13923 -0.25803 C -0.12465 -0.26659 -0.11024 -0.25549 -0.10052 -0.23514 C -0.09218 -0.21549 -0.08611 -0.18404 -0.08489 -0.14728 C -0.08489 -0.11052 -0.08611 -0.0763 -0.09218 -0.04809 C -0.09826 -0.01988 -0.09705 -0.0141 -0.121 0.02266 C -0.14288 0.06289 -0.16458 0.05087 -0.17778 0.05434 C -0.19097 0.05434 -0.20191 0.04301 -0.2151 0.03122 C -0.22968 0.01758 -0.24166 -0.00809 -0.25017 -0.03098 C -0.25868 -0.0541 -0.26215 -0.08231 -0.26701 -0.12763 C -0.27048 -0.17271 -0.27048 -0.19584 -0.27048 -0.22982 C -0.27048 -0.26404 -0.27048 -0.29757 -0.27048 -0.33156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24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3" y="5785676"/>
            <a:ext cx="831265" cy="1174934"/>
          </a:xfrm>
        </p:spPr>
      </p:pic>
      <p:pic>
        <p:nvPicPr>
          <p:cNvPr id="1026" name="Picture 2" descr="C:\Users\игорь\Desktop\таня конкурс\алене\2600247dcf85fbd1a9508a26f0e7d3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08" y="5751356"/>
            <a:ext cx="799663" cy="112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горь\Desktop\таня конкурс\алене\Восемь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73452"/>
            <a:ext cx="792088" cy="111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горь\Desktop\таня конкурс\алене\два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15" y="5780068"/>
            <a:ext cx="791737" cy="11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Desktop\таня конкурс\алене\Девять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715200"/>
            <a:ext cx="762552" cy="10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игорь\Desktop\таня конкурс\алене\Ноль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278"/>
            <a:ext cx="827584" cy="11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игорь\Desktop\таня конкурс\алене\Пять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751356"/>
            <a:ext cx="787554" cy="11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игорь\Desktop\таня конкурс\алене\Семь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715201"/>
            <a:ext cx="796732" cy="11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игорь\Desktop\таня конкурс\алене\Четыре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751356"/>
            <a:ext cx="782950" cy="11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игорь\Desktop\таня конкурс\алене\Шесть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715200"/>
            <a:ext cx="808530" cy="114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игорь\Desktop\таня конкурс\алене\kisspng-african-bush-elephant-asian-elephant-african-fores-elephants-5ab3b987a665f6.602903801521727879681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4" y="620688"/>
            <a:ext cx="2181795" cy="1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игорь\Desktop\таня конкурс\алене\kisspng-african-bush-elephant-asian-elephant-african-fores-elephants-5ab3b987a665f6.602903801521727879681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43" y="3678203"/>
            <a:ext cx="2181795" cy="1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игорь\Desktop\таня конкурс\алене\kisspng-african-bush-elephant-asian-elephant-african-fores-elephants-5ab3b987a665f6.602903801521727879681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82" y="3678203"/>
            <a:ext cx="2181795" cy="1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игорь\Desktop\таня конкурс\алене\kisspng-african-bush-elephant-asian-elephant-african-fores-elephants-5ab3b987a665f6.602903801521727879681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47" y="3678203"/>
            <a:ext cx="2181795" cy="1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игорь\Desktop\таня конкурс\алене\kisspng-african-bush-elephant-asian-elephant-african-fores-elephants-5ab3b987a665f6.602903801521727879681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379" y="631099"/>
            <a:ext cx="2181795" cy="1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игорь\Desktop\таня конкурс\алене\kisspng-african-bush-elephant-asian-elephant-african-fores-elephants-5ab3b987a665f6.602903801521727879681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57" y="3685594"/>
            <a:ext cx="2181795" cy="198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65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5563 C 0.00104 -0.77989 -0.04896 -0.97341 -0.11598 -0.98636 C -0.18004 -1.00347 -0.23993 -0.85318 -0.24393 -0.63653 C -0.24896 -0.43607 -0.20695 -0.24948 -0.14688 -0.2363 C -0.09202 -0.22613 -0.03993 -0.3496 -0.03594 -0.53619 C -0.03195 -0.70659 -0.06702 -0.86636 -0.11789 -0.88023 C -0.16493 -0.88948 -0.20903 -0.78613 -0.21198 -0.6296 C -0.21493 -0.48925 -0.18698 -0.3526 -0.14497 -0.34659 C -0.10695 -0.33642 -0.07101 -0.41596 -0.06789 -0.54312 C -0.06598 -0.65665 -0.08698 -0.76601 -0.11997 -0.77295 C -0.14896 -0.77989 -0.17795 -0.71977 -0.18004 -0.62266 C -0.18195 -0.53943 -0.16702 -0.45989 -0.14289 -0.45295 C -0.12292 -0.44601 -0.10191 -0.48301 -0.10087 -0.54937 C -0.09896 -0.60324 -0.10695 -0.65966 -0.12188 -0.66659 C -0.13403 -0.66659 -0.14601 -0.65272 -0.14792 -0.61642 C -0.14896 -0.5933 -0.14688 -0.56948 -0.14098 -0.55931 C -0.13802 -0.5563 -0.13594 -0.5563 -0.13299 -0.55931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58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</TotalTime>
  <Words>6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Trebuchet MS</vt:lpstr>
      <vt:lpstr>Wingdings</vt:lpstr>
      <vt:lpstr>Wingdings 2</vt:lpstr>
      <vt:lpstr>Изящная</vt:lpstr>
      <vt:lpstr>Соотнеси количество животных с нужной  цифрой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дс27</cp:lastModifiedBy>
  <cp:revision>6</cp:revision>
  <dcterms:created xsi:type="dcterms:W3CDTF">2021-02-10T16:07:53Z</dcterms:created>
  <dcterms:modified xsi:type="dcterms:W3CDTF">2021-03-11T12:23:11Z</dcterms:modified>
</cp:coreProperties>
</file>