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6" r:id="rId4"/>
    <p:sldId id="259" r:id="rId5"/>
    <p:sldId id="262" r:id="rId6"/>
    <p:sldId id="263" r:id="rId7"/>
    <p:sldId id="264" r:id="rId8"/>
    <p:sldId id="266" r:id="rId9"/>
    <p:sldId id="267" r:id="rId10"/>
    <p:sldId id="260" r:id="rId11"/>
    <p:sldId id="261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703" autoAdjust="0"/>
  </p:normalViewPr>
  <p:slideViewPr>
    <p:cSldViewPr>
      <p:cViewPr>
        <p:scale>
          <a:sx n="80" d="100"/>
          <a:sy n="80" d="100"/>
        </p:scale>
        <p:origin x="-1584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7B588-3300-441B-8399-E59DE26D246A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C0A30-6813-4C89-946B-E7B2B10D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1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0A30-6813-4C89-946B-E7B2B10DFD7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0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4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292080" y="332656"/>
            <a:ext cx="35283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ФИЗКУЛЬТМИНУТКА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628800"/>
            <a:ext cx="7488832" cy="43924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80975"/>
            <a:r>
              <a:rPr lang="ru-RU" sz="2400" b="1" dirty="0" smtClean="0"/>
              <a:t>Кто </a:t>
            </a:r>
            <a:r>
              <a:rPr lang="ru-RU" sz="2400" b="1" dirty="0"/>
              <a:t>похож на маму-</a:t>
            </a:r>
            <a:r>
              <a:rPr lang="ru-RU" sz="2400" dirty="0"/>
              <a:t> 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поднимите левую руку вверх!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180975"/>
            <a:r>
              <a:rPr lang="ru-RU" sz="2400" b="1" dirty="0" smtClean="0"/>
              <a:t>Кто </a:t>
            </a:r>
            <a:r>
              <a:rPr lang="ru-RU" sz="2400" b="1" dirty="0"/>
              <a:t>похож на папу</a:t>
            </a:r>
            <a:r>
              <a:rPr lang="ru-RU" sz="2400" dirty="0"/>
              <a:t> </a:t>
            </a:r>
            <a:r>
              <a:rPr lang="ru-RU" sz="2400" b="1" dirty="0"/>
              <a:t>-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поднимите правую руку вверх !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180975"/>
            <a:r>
              <a:rPr lang="ru-RU" sz="2400" b="1" dirty="0" smtClean="0"/>
              <a:t>Кто </a:t>
            </a:r>
            <a:r>
              <a:rPr lang="ru-RU" sz="2400" b="1" dirty="0"/>
              <a:t>похож сам на себя</a:t>
            </a:r>
            <a:r>
              <a:rPr lang="ru-RU" sz="2400" dirty="0"/>
              <a:t> </a:t>
            </a:r>
            <a:r>
              <a:rPr lang="ru-RU" sz="2400" b="1" dirty="0"/>
              <a:t>–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поднимите обе руки вверх!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180975"/>
            <a:r>
              <a:rPr lang="ru-RU" sz="2400" b="1" dirty="0" smtClean="0"/>
              <a:t>У </a:t>
            </a:r>
            <a:r>
              <a:rPr lang="ru-RU" sz="2400" b="1" dirty="0"/>
              <a:t>кого есть сестрёнки</a:t>
            </a:r>
            <a:r>
              <a:rPr lang="ru-RU" sz="2400" dirty="0"/>
              <a:t> </a:t>
            </a:r>
            <a:r>
              <a:rPr lang="ru-RU" sz="2400" b="1" dirty="0"/>
              <a:t>–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топните правой ногой!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180975"/>
            <a:r>
              <a:rPr lang="ru-RU" sz="2400" b="1" dirty="0" smtClean="0"/>
              <a:t>У </a:t>
            </a:r>
            <a:r>
              <a:rPr lang="ru-RU" sz="2400" b="1" dirty="0"/>
              <a:t>кого есть братишки</a:t>
            </a:r>
            <a:r>
              <a:rPr lang="ru-RU" sz="2400" dirty="0"/>
              <a:t> </a:t>
            </a:r>
            <a:r>
              <a:rPr lang="ru-RU" sz="2400" b="1" dirty="0"/>
              <a:t>-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топните левой ногой!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180975"/>
            <a:r>
              <a:rPr lang="ru-RU" sz="2400" b="1" dirty="0" smtClean="0"/>
              <a:t>У </a:t>
            </a:r>
            <a:r>
              <a:rPr lang="ru-RU" sz="2400" b="1" dirty="0"/>
              <a:t>кого есть и братишки и сестрёнки</a:t>
            </a:r>
            <a:r>
              <a:rPr lang="ru-RU" sz="2400" dirty="0"/>
              <a:t> </a:t>
            </a:r>
            <a:r>
              <a:rPr lang="ru-RU" sz="2400" b="1" dirty="0"/>
              <a:t>-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помашите руками!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180975"/>
            <a:r>
              <a:rPr lang="ru-RU" sz="2400" b="1" dirty="0" smtClean="0"/>
              <a:t>У </a:t>
            </a:r>
            <a:r>
              <a:rPr lang="ru-RU" sz="2400" b="1" dirty="0"/>
              <a:t>кого пока никого нет</a:t>
            </a:r>
            <a:r>
              <a:rPr lang="ru-RU" sz="2400" dirty="0"/>
              <a:t> </a:t>
            </a:r>
            <a:r>
              <a:rPr lang="ru-RU" sz="2400" b="1" dirty="0"/>
              <a:t>-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хлопните в ладоши!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180975"/>
            <a:r>
              <a:rPr lang="ru-RU" sz="2400" b="1" dirty="0" smtClean="0"/>
              <a:t>Кто </a:t>
            </a:r>
            <a:r>
              <a:rPr lang="ru-RU" sz="2400" b="1" dirty="0"/>
              <a:t>любит свою семью, дорожит ею -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поднимите руки вверх и помашите!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5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Инструкция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40768"/>
            <a:ext cx="5293670" cy="4525963"/>
          </a:xfrm>
        </p:spPr>
      </p:pic>
      <p:sp>
        <p:nvSpPr>
          <p:cNvPr id="9" name="Прямоугольник 8"/>
          <p:cNvSpPr/>
          <p:nvPr/>
        </p:nvSpPr>
        <p:spPr>
          <a:xfrm>
            <a:off x="395536" y="1412776"/>
            <a:ext cx="2088232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Зайдите в чат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9" idx="3"/>
          </p:cNvCxnSpPr>
          <p:nvPr/>
        </p:nvCxnSpPr>
        <p:spPr>
          <a:xfrm flipV="1">
            <a:off x="2483768" y="1556792"/>
            <a:ext cx="108012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95536" y="2276872"/>
            <a:ext cx="2088232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Загрузите на рабочий стол файл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140968"/>
            <a:ext cx="2088232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Выполните задания из файла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077072"/>
            <a:ext cx="2088232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Сохраните файл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013176"/>
            <a:ext cx="2088232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 Прикрепите файл к чату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13" idx="3"/>
          </p:cNvCxnSpPr>
          <p:nvPr/>
        </p:nvCxnSpPr>
        <p:spPr>
          <a:xfrm flipV="1">
            <a:off x="2483768" y="2348880"/>
            <a:ext cx="432048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483768" y="5157192"/>
            <a:ext cx="561662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7596336" y="102786"/>
            <a:ext cx="1380678" cy="5899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ОДНКНР</a:t>
            </a:r>
          </a:p>
          <a:p>
            <a:pPr algn="ctr"/>
            <a:r>
              <a:rPr lang="ru-RU" b="1" dirty="0" smtClean="0"/>
              <a:t>5 класс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997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664"/>
            <a:ext cx="8229600" cy="720080"/>
          </a:xfrm>
        </p:spPr>
        <p:txBody>
          <a:bodyPr anchor="t">
            <a:normAutofit fontScale="90000"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</a:rPr>
              <a:t>ДОМАШНЕЕ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ЗАДАНИЕ по выбору:</a:t>
            </a:r>
            <a:endParaRPr lang="ru-RU" sz="3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776864" cy="4958011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ru-RU" sz="2400" dirty="0" smtClean="0"/>
              <a:t>Рассказать </a:t>
            </a:r>
            <a:r>
              <a:rPr lang="ru-RU" sz="2400" dirty="0"/>
              <a:t>о фрагменте мультфильма, который запомнился и почему. Какие семейные ценности раскрываются в мультфильме о Петре и Февронии</a:t>
            </a:r>
            <a:r>
              <a:rPr lang="ru-RU" sz="2400" dirty="0" smtClean="0"/>
              <a:t>?</a:t>
            </a:r>
            <a:endParaRPr lang="ru-RU" sz="2400" dirty="0"/>
          </a:p>
          <a:p>
            <a:pPr marL="457200" lvl="0" indent="-457200" algn="just">
              <a:buFont typeface="+mj-lt"/>
              <a:buAutoNum type="arabicParenR"/>
            </a:pPr>
            <a:r>
              <a:rPr lang="ru-RU" sz="2400" dirty="0"/>
              <a:t>Подобрать пословицы о семье (можно разных народов).</a:t>
            </a:r>
          </a:p>
          <a:p>
            <a:pPr marL="457200" lvl="0" indent="-457200" algn="just">
              <a:buFont typeface="+mj-lt"/>
              <a:buAutoNum type="arabicParenR"/>
            </a:pPr>
            <a:r>
              <a:rPr lang="ru-RU" sz="2400" dirty="0"/>
              <a:t>Составить облако слов на тему «Духовные ценности семьи».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dirty="0"/>
              <a:t>Нарисовать рисунок о традициях своей семьи.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96336" y="102786"/>
            <a:ext cx="1380678" cy="5899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ОДНКНР</a:t>
            </a:r>
          </a:p>
          <a:p>
            <a:pPr algn="ctr"/>
            <a:r>
              <a:rPr lang="ru-RU" b="1" dirty="0" smtClean="0"/>
              <a:t>5 класс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509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10"/>
            <a:ext cx="9144000" cy="60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94"/>
            <a:ext cx="9144000" cy="68752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980728"/>
            <a:ext cx="7272808" cy="29523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Тема урока: </a:t>
            </a:r>
          </a:p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«Семья – хранитель духовных ценностей»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80312" y="116632"/>
            <a:ext cx="158417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ОДНКНР</a:t>
            </a:r>
          </a:p>
          <a:p>
            <a:pPr algn="ctr"/>
            <a:r>
              <a:rPr lang="ru-RU" b="1" dirty="0" smtClean="0"/>
              <a:t>5 класс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7684" y="6309320"/>
            <a:ext cx="590465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Масимзаде Наталия Владимировна, </a:t>
            </a:r>
            <a:br>
              <a:rPr lang="ru-RU" sz="1400" b="1" dirty="0" smtClean="0"/>
            </a:br>
            <a:r>
              <a:rPr lang="ru-RU" sz="1400" b="1" dirty="0" smtClean="0"/>
              <a:t>учитель истории и обществознания МБОУ СОШ№4 г. Урай, ХМАО-Югра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8976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80" y="620688"/>
            <a:ext cx="7380820" cy="532859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marL="0" indent="1165225">
              <a:buNone/>
            </a:pPr>
            <a:r>
              <a:rPr lang="ru-RU" dirty="0"/>
              <a:t>Семья – любви великой царство. </a:t>
            </a:r>
            <a:endParaRPr lang="ru-RU" dirty="0" smtClean="0"/>
          </a:p>
          <a:p>
            <a:pPr marL="0" indent="1165225">
              <a:buNone/>
            </a:pPr>
            <a:r>
              <a:rPr lang="ru-RU" dirty="0" smtClean="0"/>
              <a:t>В </a:t>
            </a:r>
            <a:r>
              <a:rPr lang="ru-RU" dirty="0"/>
              <a:t>ней вера, праведность и сила. </a:t>
            </a:r>
            <a:endParaRPr lang="ru-RU" dirty="0" smtClean="0"/>
          </a:p>
          <a:p>
            <a:pPr marL="0" indent="1165225">
              <a:buNone/>
            </a:pPr>
            <a:r>
              <a:rPr lang="ru-RU" dirty="0" smtClean="0"/>
              <a:t>Семья </a:t>
            </a:r>
            <a:r>
              <a:rPr lang="ru-RU" dirty="0"/>
              <a:t>– опора государства </a:t>
            </a:r>
            <a:endParaRPr lang="ru-RU" dirty="0" smtClean="0"/>
          </a:p>
          <a:p>
            <a:pPr marL="0" indent="1165225">
              <a:buNone/>
            </a:pPr>
            <a:r>
              <a:rPr lang="ru-RU" dirty="0" smtClean="0"/>
              <a:t>Страны </a:t>
            </a:r>
            <a:r>
              <a:rPr lang="ru-RU" dirty="0"/>
              <a:t>моей, моей России. </a:t>
            </a:r>
            <a:endParaRPr lang="ru-RU" dirty="0" smtClean="0"/>
          </a:p>
          <a:p>
            <a:pPr marL="0" indent="1165225">
              <a:buNone/>
            </a:pPr>
            <a:endParaRPr lang="ru-RU" dirty="0"/>
          </a:p>
          <a:p>
            <a:pPr marL="0" indent="1165225">
              <a:buNone/>
            </a:pPr>
            <a:r>
              <a:rPr lang="ru-RU" dirty="0"/>
              <a:t>Семья — источник изначальный </a:t>
            </a:r>
            <a:endParaRPr lang="ru-RU" dirty="0" smtClean="0"/>
          </a:p>
          <a:p>
            <a:pPr marL="0" indent="1165225">
              <a:buNone/>
            </a:pPr>
            <a:r>
              <a:rPr lang="ru-RU" dirty="0" smtClean="0"/>
              <a:t>Небесным </a:t>
            </a:r>
            <a:r>
              <a:rPr lang="ru-RU" dirty="0"/>
              <a:t>ангелам хранимый. </a:t>
            </a:r>
            <a:endParaRPr lang="ru-RU" dirty="0" smtClean="0"/>
          </a:p>
          <a:p>
            <a:pPr marL="0" indent="1165225">
              <a:buNone/>
            </a:pPr>
            <a:r>
              <a:rPr lang="ru-RU" dirty="0" smtClean="0"/>
              <a:t>И </a:t>
            </a:r>
            <a:r>
              <a:rPr lang="ru-RU" dirty="0"/>
              <a:t>грусть, и радость, и </a:t>
            </a:r>
            <a:r>
              <a:rPr lang="ru-RU" dirty="0" smtClean="0"/>
              <a:t>печали— </a:t>
            </a:r>
          </a:p>
          <a:p>
            <a:pPr marL="0" indent="1165225">
              <a:buNone/>
            </a:pPr>
            <a:r>
              <a:rPr lang="ru-RU" dirty="0" smtClean="0"/>
              <a:t>Одни </a:t>
            </a:r>
            <a:r>
              <a:rPr lang="ru-RU" dirty="0"/>
              <a:t>на всех, неразделимы. </a:t>
            </a:r>
          </a:p>
          <a:p>
            <a:pPr marL="0" indent="0" algn="r">
              <a:buNone/>
            </a:pPr>
            <a:r>
              <a:rPr lang="ru-RU" sz="2300" i="1" dirty="0"/>
              <a:t>Слова из Гимна семьи </a:t>
            </a:r>
            <a:endParaRPr lang="ru-RU" sz="2300" dirty="0"/>
          </a:p>
          <a:p>
            <a:pPr marL="0" indent="0" algn="r">
              <a:buNone/>
            </a:pPr>
            <a:r>
              <a:rPr lang="ru-RU" sz="2300" i="1" dirty="0"/>
              <a:t>«Друг друга храните во все времена…» поэта Ильи Резника </a:t>
            </a:r>
            <a:endParaRPr lang="ru-RU" sz="23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80312" y="116632"/>
            <a:ext cx="158417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ОДНКНР</a:t>
            </a:r>
          </a:p>
          <a:p>
            <a:pPr algn="ctr"/>
            <a:r>
              <a:rPr lang="ru-RU" b="1" dirty="0" smtClean="0"/>
              <a:t>5 класс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396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tjkh.admin-smolensk.ru/files/198/z_lx4ojff4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" y="10580"/>
            <a:ext cx="9138337" cy="684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15616" y="5805264"/>
            <a:ext cx="7344816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Всероссийский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праздник, получивший название «День семьи, любви и верности», впервые прошёл 8 июля 2008 года. </a:t>
            </a:r>
          </a:p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33265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СИМВОЛИКА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РОССИЙСКОГО ДНЯ СЕМЬИ, ЛЮБВИ И ВЕРНОСТИ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1907" r="2627" b="1975"/>
          <a:stretch/>
        </p:blipFill>
        <p:spPr bwMode="auto">
          <a:xfrm>
            <a:off x="539552" y="1268760"/>
            <a:ext cx="3736329" cy="535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2060848"/>
            <a:ext cx="4248472" cy="3600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РОМАШКА</a:t>
            </a:r>
            <a:r>
              <a:rPr lang="ru-RU" dirty="0" smtClean="0"/>
              <a:t> </a:t>
            </a:r>
            <a:r>
              <a:rPr lang="ru-RU" dirty="0"/>
              <a:t>-  став официальным</a:t>
            </a:r>
          </a:p>
          <a:p>
            <a:pPr algn="ctr"/>
            <a:r>
              <a:rPr lang="ru-RU" dirty="0"/>
              <a:t>символом праздника, в широких кругах олицетворяет семью, любовь и верность. Принято дарить </a:t>
            </a:r>
          </a:p>
          <a:p>
            <a:pPr algn="ctr"/>
            <a:r>
              <a:rPr lang="ru-RU" dirty="0"/>
              <a:t>маленькие букетики в знак внимания друг другу, плести веночки в этот праздник.  Центром </a:t>
            </a:r>
          </a:p>
          <a:p>
            <a:pPr algn="ctr"/>
            <a:r>
              <a:rPr lang="ru-RU" dirty="0"/>
              <a:t>празднования является</a:t>
            </a:r>
          </a:p>
          <a:p>
            <a:pPr algn="ctr"/>
            <a:r>
              <a:rPr lang="ru-RU" dirty="0"/>
              <a:t>город Муром.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96336" y="102786"/>
            <a:ext cx="1380678" cy="5899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ОДНКНР</a:t>
            </a:r>
          </a:p>
          <a:p>
            <a:pPr algn="ctr"/>
            <a:r>
              <a:rPr lang="ru-RU" b="1" dirty="0" smtClean="0"/>
              <a:t>5 класс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017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</a:rPr>
              <a:t>ПАМЯТНИКИ ПЕТРУ И ФЕВРОНИИ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</a:rPr>
              <a:t>ГОРОДАХ РОССИИ </a:t>
            </a:r>
            <a:endParaRPr lang="ru-RU" sz="3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55" y="1284239"/>
            <a:ext cx="3411557" cy="243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6" y="3933056"/>
            <a:ext cx="3389403" cy="234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380" y="3379603"/>
            <a:ext cx="2570134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Екатеринбург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380" y="6094552"/>
            <a:ext cx="2570134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Великий Новгород</a:t>
            </a:r>
            <a:endParaRPr lang="ru-RU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02992"/>
            <a:ext cx="3619465" cy="241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580112" y="3411793"/>
            <a:ext cx="2570134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Муром</a:t>
            </a:r>
            <a:endParaRPr lang="ru-RU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2907" y="3935096"/>
            <a:ext cx="3619465" cy="240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732512" y="6092828"/>
            <a:ext cx="2570134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Урай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96336" y="102786"/>
            <a:ext cx="1380678" cy="5899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ОДНКНР</a:t>
            </a:r>
          </a:p>
          <a:p>
            <a:pPr algn="ctr"/>
            <a:r>
              <a:rPr lang="ru-RU" b="1" dirty="0" smtClean="0"/>
              <a:t>5 класс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254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" y="404664"/>
            <a:ext cx="909852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45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8" y="1052736"/>
            <a:ext cx="85651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809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248</Words>
  <Application>Microsoft Office PowerPoint</Application>
  <PresentationFormat>Экран (4:3)</PresentationFormat>
  <Paragraphs>61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ПАМЯТНИКИ ПЕТРУ И ФЕВРОНИИ  В ГОРОДАХ РОССИИ </vt:lpstr>
      <vt:lpstr>Презентация PowerPoint</vt:lpstr>
      <vt:lpstr>Презентация PowerPoint</vt:lpstr>
      <vt:lpstr>Презентация PowerPoint</vt:lpstr>
      <vt:lpstr>Инструкция</vt:lpstr>
      <vt:lpstr> ДОМАШНЕЕ ЗАДАНИЕ по выбору: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56</cp:revision>
  <dcterms:created xsi:type="dcterms:W3CDTF">2022-11-23T16:20:22Z</dcterms:created>
  <dcterms:modified xsi:type="dcterms:W3CDTF">2022-12-01T03:16:51Z</dcterms:modified>
</cp:coreProperties>
</file>