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4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0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6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4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945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3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16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3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03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7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0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7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4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1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2FEA8-FF07-471E-ACCD-941EB2824D6E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4B5C36-D4C4-4B5D-9E2F-66B71C285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5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63D92-12E8-4D44-B47F-8E6DAD7C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50989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Фантастика и реальность в рассказе Рэя Дугласа Брэдбери «Каникулы»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5955FE-7999-454F-9281-1DA58E21F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Цель: будем знакомиться с писателем Рэем Брэдбери и его произведением в жанре фантастики. </a:t>
            </a:r>
          </a:p>
        </p:txBody>
      </p:sp>
    </p:spTree>
    <p:extLst>
      <p:ext uri="{BB962C8B-B14F-4D97-AF65-F5344CB8AC3E}">
        <p14:creationId xmlns:p14="http://schemas.microsoft.com/office/powerpoint/2010/main" val="307929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5432F-98FA-458F-A076-CA7AEEE3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Рэй Дуглас Брэдбери (1920-2012)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8D4F20-2E04-411C-9922-04D9DE019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95" y="1575972"/>
            <a:ext cx="3372137" cy="51155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C8457C-7935-4D3D-9A8A-6FCA3F2F1FC7}"/>
              </a:ext>
            </a:extLst>
          </p:cNvPr>
          <p:cNvSpPr/>
          <p:nvPr/>
        </p:nvSpPr>
        <p:spPr>
          <a:xfrm>
            <a:off x="4631961" y="1575972"/>
            <a:ext cx="4642041" cy="51396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Огромное количество романов, повестей, рассказов: 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Будет ласковый дождь  Марсианских хроники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Наказание без преступления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Ревун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Завтра конец света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И грянул гром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Здравствуй и прощай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Всё лето в один день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Запах сарсапарели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Берег на закате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Диковинное </a:t>
            </a: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диво и др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368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23CA9-5503-45EC-8372-FA465F02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Каникулы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346131-3C81-4C81-813B-517C60FD7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533" y="1360563"/>
            <a:ext cx="2627425" cy="1515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09AA7-6DDE-41C4-ADF9-83DE0C9A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54" y="1348978"/>
            <a:ext cx="2292582" cy="15274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50556E-D201-490E-BB4E-FE4ADC04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369" y="621258"/>
            <a:ext cx="1653915" cy="20673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72F9C-2682-412D-A103-79C72B92D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369" y="3021287"/>
            <a:ext cx="2364023" cy="1681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B6F0EA-9931-43AB-91FB-501F691DF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939" y="4927601"/>
            <a:ext cx="2364023" cy="17730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7B3094-085D-4001-84F0-6C37E4E83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462" y="4927602"/>
            <a:ext cx="2768374" cy="17302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6BEE99-A2E4-485C-BAEF-752889DE3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32" y="4927601"/>
            <a:ext cx="2627426" cy="1754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54EFAE-EC2C-4039-9014-4D946ABB70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532" y="2985327"/>
            <a:ext cx="2627426" cy="1754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463F1E-D9D5-4147-9439-2063E0FC7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637" y="2887194"/>
            <a:ext cx="2364024" cy="18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8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23CA9-5503-45EC-8372-FA465F02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Каникулы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346131-3C81-4C81-813B-517C60FD7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533" y="1360563"/>
            <a:ext cx="2627425" cy="1515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09AA7-6DDE-41C4-ADF9-83DE0C9A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54" y="1348978"/>
            <a:ext cx="2292582" cy="15274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50556E-D201-490E-BB4E-FE4ADC04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369" y="621258"/>
            <a:ext cx="1653915" cy="20673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72F9C-2682-412D-A103-79C72B92D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369" y="3021287"/>
            <a:ext cx="2364023" cy="1681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B6F0EA-9931-43AB-91FB-501F691DF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939" y="4927601"/>
            <a:ext cx="2364023" cy="17730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7B3094-085D-4001-84F0-6C37E4E83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462" y="4927602"/>
            <a:ext cx="2768374" cy="17302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6BEE99-A2E4-485C-BAEF-752889DE3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32" y="4927601"/>
            <a:ext cx="2627426" cy="1754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54EFAE-EC2C-4039-9014-4D946ABB70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532" y="2985327"/>
            <a:ext cx="2627426" cy="1754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01B052-1607-4CF3-BCFE-5D40E55B39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3254" y="2934930"/>
            <a:ext cx="2113367" cy="19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3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D1D04-09C4-4E76-85B7-9EC31A32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Ромашка Блума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7CC193-D02E-44A2-8677-214FB7674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803" y="1364106"/>
            <a:ext cx="6556826" cy="4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0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550B8-FDB5-41C3-8EC7-0E1C18EE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Моделирование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D3A10C5-D621-4343-A67E-0BA93851C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552577"/>
              </p:ext>
            </p:extLst>
          </p:nvPr>
        </p:nvGraphicFramePr>
        <p:xfrm>
          <a:off x="674557" y="2503357"/>
          <a:ext cx="8599444" cy="3627619"/>
        </p:xfrm>
        <a:graphic>
          <a:graphicData uri="http://schemas.openxmlformats.org/drawingml/2006/table">
            <a:tbl>
              <a:tblPr/>
              <a:tblGrid>
                <a:gridCol w="2253448">
                  <a:extLst>
                    <a:ext uri="{9D8B030D-6E8A-4147-A177-3AD203B41FA5}">
                      <a16:colId xmlns:a16="http://schemas.microsoft.com/office/drawing/2014/main" val="311853219"/>
                    </a:ext>
                  </a:extLst>
                </a:gridCol>
                <a:gridCol w="3171400">
                  <a:extLst>
                    <a:ext uri="{9D8B030D-6E8A-4147-A177-3AD203B41FA5}">
                      <a16:colId xmlns:a16="http://schemas.microsoft.com/office/drawing/2014/main" val="2138446079"/>
                    </a:ext>
                  </a:extLst>
                </a:gridCol>
                <a:gridCol w="3174596">
                  <a:extLst>
                    <a:ext uri="{9D8B030D-6E8A-4147-A177-3AD203B41FA5}">
                      <a16:colId xmlns:a16="http://schemas.microsoft.com/office/drawing/2014/main" val="1465630808"/>
                    </a:ext>
                  </a:extLst>
                </a:gridCol>
              </a:tblGrid>
              <a:tr h="2902096">
                <a:tc>
                  <a:txBody>
                    <a:bodyPr/>
                    <a:lstStyle/>
                    <a:p>
                      <a:r>
                        <a:rPr lang="ru-RU" sz="3200" kern="150" dirty="0">
                          <a:effectLst/>
                          <a:latin typeface="Times New Roman CYR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Ключевые слова</a:t>
                      </a:r>
                      <a:endParaRPr lang="ru-RU" sz="32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kern="150" dirty="0">
                          <a:effectLst/>
                          <a:latin typeface="Times New Roman CYR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Смысловые предложения</a:t>
                      </a:r>
                      <a:endParaRPr lang="ru-RU" sz="32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kern="150" dirty="0">
                          <a:effectLst/>
                          <a:latin typeface="Times New Roman CYR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 смысл текста</a:t>
                      </a:r>
                      <a:endParaRPr lang="ru-RU" sz="32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566727"/>
                  </a:ext>
                </a:extLst>
              </a:tr>
              <a:tr h="725523">
                <a:tc>
                  <a:txBody>
                    <a:bodyPr/>
                    <a:lstStyle/>
                    <a:p>
                      <a:r>
                        <a:rPr lang="ru-RU" sz="800" kern="150">
                          <a:effectLst/>
                          <a:latin typeface="Times New Roman CYR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50">
                          <a:effectLst/>
                          <a:latin typeface="Times New Roman CYR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50" dirty="0">
                          <a:effectLst/>
                          <a:latin typeface="Times New Roman CYR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145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39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D85C2-2DE3-48E1-955A-360B533B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F1D40-C9DE-4218-A5DE-851B0578D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Фантастика похожа на реальную жизнь в произведении, если мы на миг представим, что такое действительно могло произойти. Когда человек остается один, все достижения мира обращаются в «прах». Потому что одному человеку не нужны ни богатства, ни науки. Вернее, некому все это показывать и передавать, человеку некуда развиваться.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Ваше мнение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99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3B1E3-8CBA-4B1A-B262-CA461CB3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3143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Рефлексия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Домашнее задание: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 I группа (слабая) – напишите, пожалуйста, аннотацию к произведению, не забывая, что это фантастическое произведение.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II группа (сильная) – попробуйте написать свой фантастический рассказ.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Для всех: прочитать еще одно (хотя бы) произведение Брэдбери.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4000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57953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211</Words>
  <Application>Microsoft Office PowerPoint</Application>
  <PresentationFormat>Широкоэкранный</PresentationFormat>
  <Paragraphs>30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 CYR</vt:lpstr>
      <vt:lpstr>Trebuchet MS</vt:lpstr>
      <vt:lpstr>Wingdings 3</vt:lpstr>
      <vt:lpstr>Аспект</vt:lpstr>
      <vt:lpstr>Фантастика и реальность в рассказе Рэя Дугласа Брэдбери «Каникулы»</vt:lpstr>
      <vt:lpstr>Рэй Дуглас Брэдбери (1920-2012)</vt:lpstr>
      <vt:lpstr>Каникулы</vt:lpstr>
      <vt:lpstr>Каникулы</vt:lpstr>
      <vt:lpstr>Ромашка Блума</vt:lpstr>
      <vt:lpstr>Моделирование</vt:lpstr>
      <vt:lpstr>Вывод</vt:lpstr>
      <vt:lpstr>Рефлексия  Домашнее задание:  I группа (слабая) – напишите, пожалуйста, аннотацию к произведению, не забывая, что это фантастическое произведение. II группа (сильная) – попробуйте написать свой фантастический рассказ. Для всех: прочитать еще одно (хотя бы) произведение Брэдбери.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Фантастика и реальность в рассказе Рэя Дугласа Брэдбери «Каникулы»</dc:title>
  <dc:creator>Любовь Гынденова</dc:creator>
  <cp:lastModifiedBy>Любовь Гынденова</cp:lastModifiedBy>
  <cp:revision>15</cp:revision>
  <dcterms:created xsi:type="dcterms:W3CDTF">2021-05-09T11:02:49Z</dcterms:created>
  <dcterms:modified xsi:type="dcterms:W3CDTF">2022-11-13T10:00:19Z</dcterms:modified>
</cp:coreProperties>
</file>