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71" r:id="rId12"/>
    <p:sldId id="272" r:id="rId13"/>
    <p:sldId id="265" r:id="rId14"/>
    <p:sldId id="266" r:id="rId15"/>
    <p:sldId id="273" r:id="rId16"/>
    <p:sldId id="267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80728"/>
            <a:ext cx="7056784" cy="646331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0594833"/>
              </a:avLst>
            </a:prstTxWarp>
            <a:sp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Здравствуйте, ребята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7059"/>
            <a:ext cx="436562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5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036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Режиссер анимационного кино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— это человек, который на базе готового сценария создает анимационные фильмы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6" b="35483"/>
          <a:stretch/>
        </p:blipFill>
        <p:spPr bwMode="auto">
          <a:xfrm>
            <a:off x="971601" y="1988840"/>
            <a:ext cx="7128792" cy="4567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95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506" y="188640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Сценарист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это писатель, его главная цель - написать хороший сценарий. Иногда сценарием считается уже написанная книга, то есть сценаристом станет автор книги. А режиссёр потом будет по этому сценарию делать фильм.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7" b="34517"/>
          <a:stretch/>
        </p:blipFill>
        <p:spPr bwMode="auto">
          <a:xfrm>
            <a:off x="1259632" y="1916832"/>
            <a:ext cx="6278269" cy="3518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056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8892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Художник-мультипликатор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это один из главных людей  в создании мультфильма. Он, в отличие от аниматора, не просто оживляет персонажи, а создает их, наделяет характером и индивидуальностью, рисует каждое их движение и каждую гримасу.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1" b="35764"/>
          <a:stretch/>
        </p:blipFill>
        <p:spPr bwMode="auto">
          <a:xfrm>
            <a:off x="812091" y="2434309"/>
            <a:ext cx="7208834" cy="3696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516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1837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Ротоскопирование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анимационная техника, при которой мультфильм создаётся путём обрисовки кадр за кадром натурного фильма с реальными актёрами и декорациями.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Пластилиновая анимация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вид анимации, где фильм изготовляется путём покадровой съёмки пластилиновых объектов, с их модификацией в промежутках между снятыми кадрами.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Песочная анимация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в ней лёгкий порошок (обычно очищенный и просеянный песок, но также соль, кофе, или что-то подобное) тонкими слоями наносится на стекло и перемешивается, создавая движущуюся картину (обычно все действия выполняются руками, но в качестве приспособлений могут использоваться и кисточки). С помощью диапроектора или световой доски получающееся изображение можно передавать на экран.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Рисованная анимация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технология анимации, основанная на покадровой съёмке незначительно отличающихся двумерных рисунков.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Компьютерная анимация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— кадры вручную или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автоматизированно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создаются специализированными компьютерными программами.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последнее время значительную популярность и распространение (особенно в сети Интернет) получила </a:t>
            </a:r>
          </a:p>
        </p:txBody>
      </p:sp>
    </p:spTree>
    <p:extLst>
      <p:ext uri="{BB962C8B-B14F-4D97-AF65-F5344CB8AC3E}">
        <p14:creationId xmlns:p14="http://schemas.microsoft.com/office/powerpoint/2010/main" val="3171828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62331"/>
            <a:ext cx="7560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Monotype Corsiva" pitchFamily="66" charset="0"/>
                <a:cs typeface="Times New Roman" pitchFamily="18" charset="0"/>
              </a:rPr>
              <a:t>4 станция - Творческая</a:t>
            </a:r>
            <a:endParaRPr lang="ru-RU" sz="44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0" b="30215"/>
          <a:stretch/>
        </p:blipFill>
        <p:spPr bwMode="auto">
          <a:xfrm>
            <a:off x="395536" y="844312"/>
            <a:ext cx="7992888" cy="5882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532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6" b="8185"/>
          <a:stretch/>
        </p:blipFill>
        <p:spPr bwMode="auto">
          <a:xfrm>
            <a:off x="1835696" y="0"/>
            <a:ext cx="4976777" cy="671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515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36" y="476670"/>
            <a:ext cx="87976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С каким </a:t>
            </a:r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автором мы сегодня </a:t>
            </a:r>
            <a:endParaRPr lang="ru-RU" sz="4000" b="1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4000" b="1" dirty="0">
                <a:latin typeface="Monotype Corsiva" pitchFamily="66" charset="0"/>
                <a:cs typeface="Times New Roman" pitchFamily="18" charset="0"/>
              </a:rPr>
              <a:t>п</a:t>
            </a:r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ознакомились?</a:t>
            </a:r>
            <a:endParaRPr lang="ru-RU" sz="4000" b="1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2. Какие произведения </a:t>
            </a:r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он </a:t>
            </a:r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написал?</a:t>
            </a:r>
            <a:endParaRPr lang="ru-RU" sz="4000" b="1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3. Что </a:t>
            </a:r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такое </a:t>
            </a:r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мультипликация?</a:t>
            </a:r>
          </a:p>
          <a:p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4. Кто </a:t>
            </a:r>
            <a:r>
              <a:rPr lang="ru-RU" sz="4000" b="1" dirty="0">
                <a:latin typeface="Monotype Corsiva" pitchFamily="66" charset="0"/>
                <a:cs typeface="Times New Roman" pitchFamily="18" charset="0"/>
              </a:rPr>
              <a:t>создаёт мультипликацию?</a:t>
            </a:r>
            <a:endParaRPr lang="ru-RU" sz="4000" b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sz="4000" b="1" dirty="0"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31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268760"/>
            <a:ext cx="6696744" cy="3024335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3200839"/>
              </a:avLst>
            </a:prstTxWarp>
            <a:spAutoFit/>
          </a:bodyPr>
          <a:lstStyle/>
          <a:p>
            <a:r>
              <a:rPr lang="ru-RU" sz="6600" b="1" dirty="0" smtClean="0">
                <a:latin typeface="Monotype Corsiva" pitchFamily="66" charset="0"/>
                <a:cs typeface="Times New Roman" pitchFamily="18" charset="0"/>
              </a:rPr>
              <a:t>До новых </a:t>
            </a:r>
            <a:r>
              <a:rPr lang="ru-RU" sz="6600" b="1" dirty="0" smtClean="0">
                <a:latin typeface="Monotype Corsiva" pitchFamily="66" charset="0"/>
                <a:cs typeface="Times New Roman" pitchFamily="18" charset="0"/>
              </a:rPr>
              <a:t>встреч!!!</a:t>
            </a:r>
            <a:endParaRPr lang="ru-RU" sz="6600" b="1" dirty="0"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42201"/>
            <a:ext cx="5671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1 станция - Биографическая</a:t>
            </a:r>
            <a:endParaRPr lang="ru-RU" sz="40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30022" r="13005" b="25071"/>
          <a:stretch/>
        </p:blipFill>
        <p:spPr bwMode="auto">
          <a:xfrm>
            <a:off x="323528" y="1184558"/>
            <a:ext cx="3433382" cy="4476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63456" y="1384139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56910" y="1197613"/>
            <a:ext cx="538709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Сергей Григорьевич Козлов - это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советский писатель-сказочник, поэт и сценарист. Его произведения знает каждый ребёнок.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он 22 августа 1939 года.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Козлов — автор любимых детьми и взрослыми историй про Ёжика и его друзей («Ёжик в тумане», «Ёжик и море», «В сладком морковном лесу», «Как Ёжик с Медвежонком протирали звёзды», «Как Ослик шил шубу» и т.д.), а также историй про Львёнка и Черепаху. </a:t>
            </a:r>
          </a:p>
        </p:txBody>
      </p:sp>
    </p:spTree>
    <p:extLst>
      <p:ext uri="{BB962C8B-B14F-4D97-AF65-F5344CB8AC3E}">
        <p14:creationId xmlns:p14="http://schemas.microsoft.com/office/powerpoint/2010/main" val="25710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1"/>
            <a:ext cx="82089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«Я на солнышке сижу, </a:t>
            </a:r>
            <a:br>
              <a:rPr lang="ru-RU" sz="6000" dirty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Я на солнышко гляжу... </a:t>
            </a:r>
            <a:br>
              <a:rPr lang="ru-RU" sz="6000" dirty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Все сижу и сижу-у </a:t>
            </a:r>
            <a:br>
              <a:rPr lang="ru-RU" sz="6000" dirty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И на солнышко гляжу….»</a:t>
            </a:r>
          </a:p>
        </p:txBody>
      </p:sp>
    </p:spTree>
    <p:extLst>
      <p:ext uri="{BB962C8B-B14F-4D97-AF65-F5344CB8AC3E}">
        <p14:creationId xmlns:p14="http://schemas.microsoft.com/office/powerpoint/2010/main" val="8486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t="38863" r="12861" b="39602"/>
          <a:stretch/>
        </p:blipFill>
        <p:spPr bwMode="auto">
          <a:xfrm>
            <a:off x="-1460597" y="0"/>
            <a:ext cx="111646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95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8" b="34402"/>
          <a:stretch/>
        </p:blipFill>
        <p:spPr bwMode="auto">
          <a:xfrm>
            <a:off x="-105627" y="836712"/>
            <a:ext cx="9234703" cy="5140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212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0" b="30115"/>
          <a:stretch/>
        </p:blipFill>
        <p:spPr bwMode="auto">
          <a:xfrm>
            <a:off x="9468544" y="0"/>
            <a:ext cx="7056784" cy="6206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6" b="15754"/>
          <a:stretch/>
        </p:blipFill>
        <p:spPr bwMode="auto">
          <a:xfrm rot="20943596">
            <a:off x="809619" y="312480"/>
            <a:ext cx="2088232" cy="2876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9" b="27287"/>
          <a:stretch/>
        </p:blipFill>
        <p:spPr bwMode="auto">
          <a:xfrm>
            <a:off x="3151801" y="70006"/>
            <a:ext cx="3279900" cy="2854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1" b="30971"/>
          <a:stretch/>
        </p:blipFill>
        <p:spPr bwMode="auto">
          <a:xfrm>
            <a:off x="3339518" y="3139354"/>
            <a:ext cx="3061695" cy="2238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2" b="23835"/>
          <a:stretch/>
        </p:blipFill>
        <p:spPr bwMode="auto">
          <a:xfrm>
            <a:off x="6396234" y="3861048"/>
            <a:ext cx="2612465" cy="2630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5" b="24278"/>
          <a:stretch/>
        </p:blipFill>
        <p:spPr bwMode="auto">
          <a:xfrm>
            <a:off x="520608" y="3881723"/>
            <a:ext cx="2838963" cy="277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7" t="29917" r="16950" b="25601"/>
          <a:stretch/>
        </p:blipFill>
        <p:spPr bwMode="auto">
          <a:xfrm rot="497145">
            <a:off x="6615147" y="148484"/>
            <a:ext cx="2292770" cy="3204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20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87" y="1584667"/>
            <a:ext cx="911018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800" b="1" dirty="0" err="1" smtClean="0">
                <a:latin typeface="Monotype Corsiva" pitchFamily="66" charset="0"/>
                <a:cs typeface="Times New Roman" pitchFamily="18" charset="0"/>
              </a:rPr>
              <a:t>Физминутка</a:t>
            </a:r>
            <a:endParaRPr lang="ru-RU" sz="13800" b="1" dirty="0"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5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6" b="31417"/>
          <a:stretch/>
        </p:blipFill>
        <p:spPr bwMode="auto">
          <a:xfrm>
            <a:off x="22951" y="692695"/>
            <a:ext cx="9040141" cy="6153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599" y="4960"/>
            <a:ext cx="74574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Monotype Corsiva" pitchFamily="66" charset="0"/>
                <a:cs typeface="Times New Roman" pitchFamily="18" charset="0"/>
              </a:rPr>
              <a:t>3</a:t>
            </a:r>
            <a:r>
              <a:rPr lang="ru-RU" sz="4400" b="1" dirty="0" smtClean="0">
                <a:latin typeface="Monotype Corsiva" pitchFamily="66" charset="0"/>
                <a:cs typeface="Times New Roman" pitchFamily="18" charset="0"/>
              </a:rPr>
              <a:t> станция - мультипликационная</a:t>
            </a:r>
            <a:endParaRPr lang="ru-RU" sz="4400" b="1" dirty="0"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6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5321" y="116632"/>
            <a:ext cx="8700843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4000" b="1" u="sng" dirty="0" smtClean="0">
                <a:latin typeface="Monotype Corsiva" pitchFamily="66" charset="0"/>
                <a:cs typeface="Times New Roman" pitchFamily="18" charset="0"/>
              </a:rPr>
              <a:t>Мультипликация</a:t>
            </a:r>
            <a:r>
              <a:rPr lang="ru-RU" sz="4000" b="1" u="sng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- </a:t>
            </a:r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это </a:t>
            </a:r>
            <a:r>
              <a:rPr lang="ru-RU" sz="3200" b="1" dirty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технические приемы </a:t>
            </a:r>
            <a:endParaRPr lang="ru-RU" sz="3200" b="1" dirty="0" smtClean="0">
              <a:latin typeface="Times New Roman" pitchFamily="18" charset="0"/>
              <a:ea typeface="Microsoft JhengHei" pitchFamily="34" charset="-12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создания </a:t>
            </a:r>
            <a:r>
              <a:rPr lang="ru-RU" sz="3200" b="1" dirty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иллюзии </a:t>
            </a:r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движущихся</a:t>
            </a:r>
          </a:p>
          <a:p>
            <a:pPr algn="just"/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изображений </a:t>
            </a:r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(</a:t>
            </a:r>
            <a:r>
              <a:rPr lang="ru-RU" sz="3200" b="1" dirty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движения и/или </a:t>
            </a:r>
            <a:endParaRPr lang="ru-RU" sz="3200" b="1" dirty="0" smtClean="0">
              <a:latin typeface="Times New Roman" pitchFamily="18" charset="0"/>
              <a:ea typeface="Microsoft JhengHei" pitchFamily="34" charset="-12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изменения формы объектов </a:t>
            </a:r>
            <a:r>
              <a:rPr lang="ru-RU" sz="3200" b="1" dirty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— </a:t>
            </a:r>
            <a:r>
              <a:rPr lang="ru-RU" sz="3200" b="1" dirty="0" err="1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морфинга</a:t>
            </a:r>
            <a:r>
              <a:rPr lang="ru-RU" sz="3200" b="1" dirty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) </a:t>
            </a:r>
            <a:endParaRPr lang="ru-RU" sz="3200" b="1" dirty="0" smtClean="0">
              <a:latin typeface="Times New Roman" pitchFamily="18" charset="0"/>
              <a:ea typeface="Microsoft JhengHei" pitchFamily="34" charset="-12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с </a:t>
            </a:r>
            <a:r>
              <a:rPr lang="ru-RU" sz="3200" b="1" dirty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помощью </a:t>
            </a:r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последовательности </a:t>
            </a:r>
          </a:p>
          <a:p>
            <a:pPr algn="just"/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неподвижных </a:t>
            </a:r>
            <a:r>
              <a:rPr lang="ru-RU" sz="3200" b="1" dirty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изображений (кадров), </a:t>
            </a:r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с</a:t>
            </a:r>
          </a:p>
          <a:p>
            <a:pPr algn="just"/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меняющих </a:t>
            </a:r>
            <a:r>
              <a:rPr lang="ru-RU" sz="3200" b="1" dirty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друг друга </a:t>
            </a:r>
            <a:endParaRPr lang="ru-RU" sz="3200" b="1" dirty="0" smtClean="0">
              <a:latin typeface="Times New Roman" pitchFamily="18" charset="0"/>
              <a:ea typeface="Microsoft JhengHei" pitchFamily="34" charset="-12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с </a:t>
            </a:r>
            <a:r>
              <a:rPr lang="ru-RU" sz="3200" b="1" dirty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некоторой </a:t>
            </a:r>
            <a:r>
              <a:rPr lang="ru-RU" sz="3200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частотой.</a:t>
            </a:r>
            <a:endParaRPr lang="ru-RU" sz="3200" b="1" dirty="0">
              <a:latin typeface="Times New Roman" pitchFamily="18" charset="0"/>
              <a:ea typeface="Microsoft JhengHei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67789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72</TotalTime>
  <Words>331</Words>
  <Application>Microsoft Office PowerPoint</Application>
  <PresentationFormat>Экран (4:3)</PresentationFormat>
  <Paragraphs>31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Владелец</cp:lastModifiedBy>
  <cp:revision>10</cp:revision>
  <dcterms:modified xsi:type="dcterms:W3CDTF">2019-12-08T16:20:55Z</dcterms:modified>
</cp:coreProperties>
</file>