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62" autoAdjust="0"/>
  </p:normalViewPr>
  <p:slideViewPr>
    <p:cSldViewPr snapToGrid="0">
      <p:cViewPr varScale="1">
        <p:scale>
          <a:sx n="49" d="100"/>
          <a:sy n="49" d="100"/>
        </p:scale>
        <p:origin x="1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A049B-4D01-6ACC-359D-BB325E71A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3645CB-2018-82A7-DAB9-459E1CFE6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A4EBD-6511-3123-99B4-729ADA29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AC838-C19D-E35B-4E90-39F13018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8CC12-013E-B486-3BDD-9B9E6280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0B7D-C76D-24E9-7C19-02EA6589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2FE48-4B81-FD6B-C805-CE88F5205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B3150-FC76-621B-169F-A5B8C592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5C4D7-4AF1-DD8E-3905-20F6A166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E4C1F-2195-3369-DB81-B52C5264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67A89A-57F3-95CF-2BEE-CE01EF92E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91EDC-5C26-2D86-32C4-DE4E39E6F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BC4E8-9948-CB70-2494-99EB4B26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AC221-C873-4D02-23F7-9559185F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6A2FA-2D0A-D76A-EF88-70FFF7BE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CCF2C-F2A8-031B-56E0-80F7249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5D754-DD06-921D-B023-F582D74D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E2B9E-CD59-7A71-D28E-A465B4F0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99DAC-F22E-10DB-3617-B5B2EBBE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8B344-1AC0-0D98-8C16-A7F8A93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550D8-D94C-D12C-6CC6-B0442361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D2308-C008-62B2-29F5-1C054C0C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5FB9E-B004-FEEB-77D8-5B15674E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7490-6BB5-A78D-E2D0-71A1CAF9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D002B-C95C-0505-9539-FD055AAE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0CE8F-C3D0-0A65-60E5-C0D2960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66C00-8775-8A21-362A-2D07A9E12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7342A5-E3B8-8B72-445B-59416E54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4209DC-0F33-C02E-0D5F-6F05967A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F7CF7F-F04B-830E-3A91-0CD6E710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E5473-3077-92A5-B102-C5284E64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6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3906C-1269-6581-70C5-5C2006AF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47EA2F-301C-B00F-F5F2-C1C9095A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53B39-02D5-FAD2-0469-D4BDD3793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71AF4-1ABD-8BDE-A62A-AFFD70A53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CD602F-B984-4C15-94F1-7BE6F2C0E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54CDFD-ADA6-056D-19CF-96EE3D86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E4CC80-CD74-0973-6319-2B6B255C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18D3AF-F666-FC1A-1D42-94DC94A9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2B187-C195-FDDC-4570-12195612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CBBAAB-F670-8497-8942-04ED6505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4454B3-05BF-3017-7BD4-4EF074F2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DA7862-60E5-A6CF-3CF7-CCF7CF9B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8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B7576D-73A2-A21A-3B03-53FD61BE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3696F4-19CA-D3B6-BF0C-C362700E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22700-F108-DA54-E033-444975E7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7B4D3-D15B-AEE4-92C1-E4CB586D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1EC4C-A84D-AD67-160D-F6884B03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A256B-D862-CD66-1665-F18ED21E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841FB-156F-1A9A-CA5D-42342C7E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E2DEA-4661-FB9F-8EA8-46C4AB97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DECFF-DD10-E359-5B83-C121DFC7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FD09D-E3D0-BC48-C437-0450DD43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6F25D2-A7A2-A005-3682-0411E1AD5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22D661-5FB1-70A9-0A56-8F54DE7C6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D55F2-CFDA-7FA3-F5B0-0D471FBE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6A9B9-4A0A-642B-B8BD-6EBF9AA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3288A1-0FBA-C292-08A9-B6407ADF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3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CABB3-BE4B-633A-70AD-18D977D0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50F23-8263-D455-3BA3-4A1F22D32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B7BDC-BC07-5716-F7B4-CFAE77E0A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F6A2-5323-493E-89F3-55A1FB4D5079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7A81B-5FF2-2F83-4A7C-D8AC22E07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97F95-7364-DC6E-83C3-090DDD4D6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409E-6594-4FDB-9932-22BBDDAE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4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EE3C7-19DD-7022-65AD-D5C3F72F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23999" y="5002303"/>
            <a:ext cx="9351523" cy="1855696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950DAE-4718-9BA6-02AA-3125A88E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522" y="-1259396"/>
            <a:ext cx="9144000" cy="1655762"/>
          </a:xfrm>
        </p:spPr>
        <p:txBody>
          <a:bodyPr/>
          <a:lstStyle/>
          <a:p>
            <a:r>
              <a:rPr lang="ru-RU" dirty="0"/>
              <a:t>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A44E4-DECB-239E-CF8B-B6C0933E9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4" y="-1259396"/>
            <a:ext cx="12277164" cy="81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11A4-83A2-CBA8-1966-E46D3414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Сценка: «Солдатская кукла»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387152-8F17-2E4B-7600-57F780A1B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7"/>
            <a:ext cx="12102353" cy="6176962"/>
          </a:xfrm>
        </p:spPr>
      </p:pic>
    </p:spTree>
    <p:extLst>
      <p:ext uri="{BB962C8B-B14F-4D97-AF65-F5344CB8AC3E}">
        <p14:creationId xmlns:p14="http://schemas.microsoft.com/office/powerpoint/2010/main" val="371730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35455-E1DD-CB8F-03F9-C592C523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-430305"/>
            <a:ext cx="10515600" cy="155089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Песня: «Города – герои»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4C69EB-D805-847A-6D74-0F1CE0FD4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" y="797858"/>
            <a:ext cx="12048565" cy="6060141"/>
          </a:xfrm>
        </p:spPr>
      </p:pic>
    </p:spTree>
    <p:extLst>
      <p:ext uri="{BB962C8B-B14F-4D97-AF65-F5344CB8AC3E}">
        <p14:creationId xmlns:p14="http://schemas.microsoft.com/office/powerpoint/2010/main" val="223068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181BE-F948-3A98-3055-E9CB5FBC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66C63D-90D9-4B7F-D0B5-458A9BEFD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" y="1138518"/>
            <a:ext cx="12030634" cy="5719482"/>
          </a:xfrm>
        </p:spPr>
      </p:pic>
    </p:spTree>
    <p:extLst>
      <p:ext uri="{BB962C8B-B14F-4D97-AF65-F5344CB8AC3E}">
        <p14:creationId xmlns:p14="http://schemas.microsoft.com/office/powerpoint/2010/main" val="418594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1D77-B738-B71C-5750-6B171210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9D8A75-286F-1227-2519-DFA3236BF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0"/>
            <a:ext cx="11985812" cy="6858000"/>
          </a:xfrm>
        </p:spPr>
      </p:pic>
    </p:spTree>
    <p:extLst>
      <p:ext uri="{BB962C8B-B14F-4D97-AF65-F5344CB8AC3E}">
        <p14:creationId xmlns:p14="http://schemas.microsoft.com/office/powerpoint/2010/main" val="147209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77E8-C6F6-1048-98C2-2CEC0AFC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491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4E8436-9EE2-60F7-8D82-085E204F4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42046"/>
            <a:ext cx="11958917" cy="6615953"/>
          </a:xfrm>
        </p:spPr>
      </p:pic>
    </p:spTree>
    <p:extLst>
      <p:ext uri="{BB962C8B-B14F-4D97-AF65-F5344CB8AC3E}">
        <p14:creationId xmlns:p14="http://schemas.microsoft.com/office/powerpoint/2010/main" val="357937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59C71-3058-BFD8-1584-D7B6E20B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7B6C0-628F-58EA-A843-9D112C389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" y="242046"/>
            <a:ext cx="12003740" cy="6615953"/>
          </a:xfrm>
        </p:spPr>
      </p:pic>
    </p:spTree>
    <p:extLst>
      <p:ext uri="{BB962C8B-B14F-4D97-AF65-F5344CB8AC3E}">
        <p14:creationId xmlns:p14="http://schemas.microsoft.com/office/powerpoint/2010/main" val="154694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4B2B3-EFC4-36AC-DF38-7610D4B2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«Музыка военных лет»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E0DA4-F5D9-7A75-976B-ADFE9876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035"/>
            <a:ext cx="10515600" cy="542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kern="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Страшные годы Великой Отечественной войны отходят все дальше и дальше. Все меньше остается участников и очевидцев этого события. Современные дети знают о том, что такое война из мультфильмов и компьютерных игр. Однако о войне нужно говорить серьезно, с позиции гуманных ценностей. Дети по своей природе обладают достаточной чуткостью, чтобы понять и разделить страдания другого, их восприятие эмоционально, непосредственно и образно. Если мы, внуки и правнуки воевавших, не передадим своим детям то, что пережили наши дедушки и бабушки, связь времен, семейная нить прервется. Необходимо попытаться восстановить эту связь, чтобы и наши дети ощутили: они тоже имеют, пусть и опосредованное, отношение к тем далеким военным событиям. Очень важно знакомить дошкольников с фактами истории нашей Родины, в частности с подвигами народа в Великой Отечественной войне через беседы, художественную литературу, познавательные фильмы о героических подвигах солдат, рассказы взрослых о близких родственниках -участниках ВОВ, тружениках тыла. </a:t>
            </a:r>
            <a:r>
              <a:rPr lang="ru-RU" sz="24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важным стал поиск новых интересных форм работы с детьми и родителями.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9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C54CA-C4F4-74FA-72C7-842D9681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79295"/>
            <a:ext cx="11725836" cy="155985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br>
              <a:rPr lang="ru-RU" sz="2700" b="1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дошкольников духовно-нравственных, патриотических чувств, основанных на ознакомлении с героическими подвигами нашего народа, интереса к судьбам родственников, земляков в годы ВОВ.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97EA4-5E08-7C86-BC60-250CA836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4"/>
            <a:ext cx="11896165" cy="4853081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5100" b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5100" b="1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51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 условия для обогащения детей знаниями о Великой Отечественной войне; о подвигах советского народа в годы ВОВ;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интерес к истории своей семьи, к судьбе родных, принимавших участие в Великой Отечественной войне;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чувство гордости за родную Отчизну, за наш народ, победивший врага;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музыкальные способности через исполнение песен военных лет;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коммуникативную и интеллектуальную компетентность детей;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51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социализации личности ребёнка через включение его в различные виды социальных отношений в общении, творческой деятельности.</a:t>
            </a:r>
            <a:endParaRPr lang="ru-RU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3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4A3B-C7F3-C772-F0B5-47A39D7A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Участники: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родители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3471C2-6727-982C-69F2-A62151543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552"/>
            <a:ext cx="12192000" cy="5728447"/>
          </a:xfrm>
        </p:spPr>
      </p:pic>
    </p:spTree>
    <p:extLst>
      <p:ext uri="{BB962C8B-B14F-4D97-AF65-F5344CB8AC3E}">
        <p14:creationId xmlns:p14="http://schemas.microsoft.com/office/powerpoint/2010/main" val="249618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AF812-B134-B175-4A3F-CC9DC710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18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/>
              <a:t>Песня: «КАТЮША»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6A8B3-3F0F-B4DC-EC14-8D70FA4CE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306"/>
            <a:ext cx="12192000" cy="5665694"/>
          </a:xfrm>
        </p:spPr>
      </p:pic>
    </p:spTree>
    <p:extLst>
      <p:ext uri="{BB962C8B-B14F-4D97-AF65-F5344CB8AC3E}">
        <p14:creationId xmlns:p14="http://schemas.microsoft.com/office/powerpoint/2010/main" val="258572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939CC-A524-3EF5-00FA-C6002AE8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E3F10C-0523-8E57-4267-38D661934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7173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A52F-53AC-7A9F-2ABD-E96B6F82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16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Инсценировка песни: «ТРИ ТАНКИСТА»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AA1626-13FC-3A25-3103-B9CBD54D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212"/>
            <a:ext cx="12192000" cy="6149787"/>
          </a:xfrm>
        </p:spPr>
      </p:pic>
    </p:spTree>
    <p:extLst>
      <p:ext uri="{BB962C8B-B14F-4D97-AF65-F5344CB8AC3E}">
        <p14:creationId xmlns:p14="http://schemas.microsoft.com/office/powerpoint/2010/main" val="5948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B7638-D660-04A6-16DD-E4169B6E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9928"/>
          </a:xfrm>
        </p:spPr>
        <p:txBody>
          <a:bodyPr>
            <a:normAutofit/>
          </a:bodyPr>
          <a:lstStyle/>
          <a:p>
            <a:r>
              <a:rPr lang="ru-RU" sz="3200" b="1" dirty="0"/>
              <a:t>Семья Васильевых «ВОЕННЫЙ ВАЛЬС»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265B53-C0C5-62BF-F755-B9B0BA3ED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672"/>
            <a:ext cx="12102353" cy="6266328"/>
          </a:xfrm>
        </p:spPr>
      </p:pic>
    </p:spTree>
    <p:extLst>
      <p:ext uri="{BB962C8B-B14F-4D97-AF65-F5344CB8AC3E}">
        <p14:creationId xmlns:p14="http://schemas.microsoft.com/office/powerpoint/2010/main" val="178302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EDC00-E04B-609D-7580-AA547512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258"/>
          </a:xfrm>
        </p:spPr>
        <p:txBody>
          <a:bodyPr>
            <a:normAutofit/>
          </a:bodyPr>
          <a:lstStyle/>
          <a:p>
            <a:r>
              <a:rPr lang="ru-RU" sz="3200" b="1" dirty="0"/>
              <a:t>Семья </a:t>
            </a:r>
            <a:r>
              <a:rPr lang="ru-RU" sz="3200" b="1" dirty="0" err="1"/>
              <a:t>Рауповых</a:t>
            </a:r>
            <a:r>
              <a:rPr lang="ru-RU" sz="3200" b="1" dirty="0"/>
              <a:t> «Стихотворение про бабушку»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17718E-701E-7120-90E7-E18F5A2E0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71" y="690282"/>
            <a:ext cx="6087035" cy="6167718"/>
          </a:xfrm>
        </p:spPr>
      </p:pic>
    </p:spTree>
    <p:extLst>
      <p:ext uri="{BB962C8B-B14F-4D97-AF65-F5344CB8AC3E}">
        <p14:creationId xmlns:p14="http://schemas.microsoft.com/office/powerpoint/2010/main" val="1057848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232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Проект «Музыка военных лет»</vt:lpstr>
      <vt:lpstr> Цель:  формирование у дошкольников духовно-нравственных, патриотических чувств, основанных на ознакомлении с героическими подвигами нашего народа, интереса к судьбам родственников, земляков в годы ВОВ. </vt:lpstr>
      <vt:lpstr>Участники:  Дети, педагоги, родители. </vt:lpstr>
      <vt:lpstr> Песня: «КАТЮША»</vt:lpstr>
      <vt:lpstr>Презентация PowerPoint</vt:lpstr>
      <vt:lpstr> Инсценировка песни: «ТРИ ТАНКИСТА»</vt:lpstr>
      <vt:lpstr>Семья Васильевых «ВОЕННЫЙ ВАЛЬС»</vt:lpstr>
      <vt:lpstr>Семья Рауповых «Стихотворение про бабушку»</vt:lpstr>
      <vt:lpstr> Сценка: «Солдатская кукла»</vt:lpstr>
      <vt:lpstr> Песня: «Города – герои»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сотрудничества музыкального руководителя, педагогов и семьи. Фестиваль: «ГОЛОС ПОБЕДЫ»</dc:title>
  <dc:creator>Светлана Ярина</dc:creator>
  <cp:lastModifiedBy>Елена</cp:lastModifiedBy>
  <cp:revision>3</cp:revision>
  <dcterms:created xsi:type="dcterms:W3CDTF">2024-01-21T11:57:43Z</dcterms:created>
  <dcterms:modified xsi:type="dcterms:W3CDTF">2024-04-17T10:25:07Z</dcterms:modified>
</cp:coreProperties>
</file>