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74" r:id="rId5"/>
    <p:sldId id="275" r:id="rId6"/>
    <p:sldId id="284" r:id="rId7"/>
    <p:sldId id="257" r:id="rId8"/>
    <p:sldId id="258" r:id="rId9"/>
    <p:sldId id="261" r:id="rId10"/>
    <p:sldId id="262" r:id="rId11"/>
    <p:sldId id="286" r:id="rId12"/>
    <p:sldId id="285" r:id="rId13"/>
    <p:sldId id="264" r:id="rId14"/>
    <p:sldId id="291" r:id="rId15"/>
    <p:sldId id="259" r:id="rId16"/>
    <p:sldId id="290" r:id="rId17"/>
    <p:sldId id="277" r:id="rId18"/>
    <p:sldId id="278" r:id="rId19"/>
    <p:sldId id="279" r:id="rId20"/>
    <p:sldId id="280" r:id="rId21"/>
    <p:sldId id="28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0DB3-B426-43E9-A8F7-C6C5396EB4E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6165-63DF-43E2-8E1F-A20E5205B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0;&#1076;&#1077;&#1086;%20&#1086;&#1073;&#1088;&#1077;&#1079;&#1082;&#1072;%20%20&#1082;%20&#1079;&#1072;&#1085;.%20&#1084;&#1091;&#1089;&#1086;&#1088;\&#1050;&#1101;&#1090;&#1088;&#1080;&#1085;%20&#1050;&#1101;&#1090;%20&#1080;%20&#1054;&#1083;&#1100;&#1075;&#1072;%20&#1057;&#1077;&#1088;&#1076;&#1094;&#1077;&#1074;&#1072;%20-%20&#1047;&#1072;%20&#1076;&#1088;&#1091;&#1079;&#1077;&#1081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5;&#1072;&#1083;&#1100;&#1085;&#1072;&#1103;_&#1096;&#1082;&#1086;&#1083;&#1072;\Desktop\&#1053;&#1086;&#1074;&#1072;&#1103;%20&#1087;&#1072;&#1087;&#1082;&#1072;\&#1074;&#1080;&#1076;&#1077;&#1086;%20&#1086;&#1073;&#1088;&#1077;&#1079;&#1082;&#1072;%20%20&#1082;%20&#1079;&#1072;&#1085;.%20&#1084;&#1091;&#1089;&#1086;&#1088;\1.&#1086;&#1073;&#1088;&#1077;&#1079;&#1082;&#1072;%20&#1055;&#1086;&#1095;&#1077;&#1084;&#1091;%20&#1088;&#1072;&#1079;&#1076;&#1077;&#1083;&#1100;&#1085;&#1099;&#1081;%20&#1089;&#1073;&#1086;&#1088;%20&#1084;&#1091;&#1089;&#1086;&#1088;&#1072;%20&#1089;&#1087;&#1072;&#1089;&#1105;&#1090;%20&#1087;&#1083;&#1072;&#1085;&#1077;&#1090;&#1091;%20(online-video-cutter.com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5;&#1072;&#1083;&#1100;&#1085;&#1072;&#1103;_&#1096;&#1082;&#1086;&#1083;&#1072;\Desktop\&#1053;&#1086;&#1074;&#1072;&#1103;%20&#1087;&#1072;&#1087;&#1082;&#1072;\&#1074;&#1080;&#1076;&#1077;&#1086;%20&#1086;&#1073;&#1088;&#1077;&#1079;&#1082;&#1072;%20%20&#1082;%20&#1079;&#1072;&#1085;.%20&#1084;&#1091;&#1089;&#1086;&#1088;\2.%20&#1086;&#1073;&#1088;&#1077;&#1079;&#1082;&#1072;%20&#1055;&#1086;&#1095;&#1077;&#1084;&#1091;%20&#1088;&#1072;&#1079;&#1076;&#1077;&#1083;&#1100;&#1085;&#1099;&#1081;%20&#1089;&#1073;&#1086;&#1088;%20&#1084;&#1091;&#1089;&#1086;&#1088;&#1072;%20&#1089;&#1087;&#1072;&#1089;&#1105;&#1090;%20&#1087;&#1083;&#1072;&#1085;&#1077;&#1090;&#1091;%20(online-video-cutter.com)%20(1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4;&#1080;&#1076;&#1077;&#1086;%20&#1086;&#1073;&#1088;&#1077;&#1079;&#1082;&#1072;%20%20&#1082;%20&#1079;&#1072;&#1085;.%20&#1084;&#1091;&#1089;&#1086;&#1088;\100%25%20&#1087;&#1077;&#1088;&#1077;&#1088;&#1072;&#1073;&#1086;&#1090;&#1082;&#1072;%20&#1087;&#1083;&#1072;&#1089;&#1090;&#1080;&#1082;&#1086;&#1074;&#1099;&#1093;%20&#1073;&#1091;&#1090;&#1099;&#1083;&#1086;&#1082;%20-%20&#1101;&#1090;&#1086;%20&#1088;&#1077;&#1072;&#1083;&#1100;&#1085;&#1086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0;&#1076;&#1077;&#1086;%20&#1086;&#1073;&#1088;&#1077;&#1079;&#1082;&#1072;%20%20&#1082;%20&#1079;&#1072;&#1085;.%20&#1084;&#1091;&#1089;&#1086;&#1088;\Lyube_Bezrukov_Berezy_minus_1_ton__(44outdoors.com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4;&#1080;&#1076;&#1077;&#1086;%20&#1086;&#1073;&#1088;&#1077;&#1079;&#1082;&#1072;%20%20&#1082;%20&#1079;&#1072;&#1085;.%20&#1084;&#1091;&#1089;&#1086;&#1088;\3.%20&#1054;&#1073;&#1088;&#1077;&#1079;&#1082;&#1072;%20&#1055;&#1086;&#1079;&#1085;&#1072;&#1074;&#1072;&#1090;&#1077;&#1083;&#1100;&#1085;&#1099;&#1081;%20&#1092;&#1080;&#1083;&#1100;&#1084;_%20&#1050;&#1091;&#1076;&#1072;%20&#1091;&#1093;&#1086;&#1076;&#1080;&#1090;%20&#1084;&#1091;&#1089;&#1086;&#1088;%20(online-video-cutter.com)%20(1)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0;&#1076;&#1077;&#1086;%20&#1086;&#1073;&#1088;&#1077;&#1079;&#1082;&#1072;%20%20&#1082;%20&#1079;&#1072;&#1085;.%20&#1084;&#1091;&#1089;&#1086;&#1088;\&#1050;&#1101;&#1090;&#1088;&#1080;&#1085;%20&#1050;&#1101;&#1090;%20&#1080;%20&#1054;&#1083;&#1100;&#1075;&#1072;%20&#1057;&#1077;&#1088;&#1076;&#1094;&#1077;&#1074;&#1072;%20-%20&#1047;&#1072;%20&#1076;&#1088;&#1091;&#1079;&#1077;&#1081;%20(minus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0;&#1076;&#1077;&#1086;%20&#1086;&#1073;&#1088;&#1077;&#1079;&#1082;&#1072;%20%20&#1082;%20&#1079;&#1072;&#1085;.%20&#1084;&#1091;&#1089;&#1086;&#1088;\&#1084;&#1080;&#1085;&#1091;&#1089;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unhome.ru/i/wallpapers/210/zelenii-lug.96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Кэтрин Кэт и Ольга Сердцева - За друзей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1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www.politico.eu/wp-content/uploads/2014/11/Was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anna-news.info/wp-content/uploads/2017/02/svalka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обрезка Почему раздельный сбор мусора спасёт планету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 обрезка Почему раздельный сбор мусора спасёт планету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21447"/>
            <a:ext cx="8215370" cy="61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1.r24.me/ARaTE53Xrkqm-c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" y="1"/>
            <a:ext cx="5471144" cy="3571876"/>
          </a:xfrm>
          <a:prstGeom prst="rect">
            <a:avLst/>
          </a:prstGeom>
          <a:noFill/>
        </p:spPr>
      </p:pic>
      <p:pic>
        <p:nvPicPr>
          <p:cNvPr id="21508" name="Picture 4" descr="https://bestpngimg.com/wp-content/uploads/2017/11/Ab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3687330" cy="3214710"/>
          </a:xfrm>
          <a:prstGeom prst="rect">
            <a:avLst/>
          </a:prstGeom>
          <a:noFill/>
        </p:spPr>
      </p:pic>
      <p:pic>
        <p:nvPicPr>
          <p:cNvPr id="21510" name="Picture 6" descr="http://yestc.ru/stopfire/znaki/miniimages/f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2424816" cy="2428892"/>
          </a:xfrm>
          <a:prstGeom prst="rect">
            <a:avLst/>
          </a:prstGeom>
          <a:noFill/>
        </p:spPr>
      </p:pic>
      <p:pic>
        <p:nvPicPr>
          <p:cNvPr id="21514" name="Picture 10" descr="https://multiurok.ru/img/182813/image_58a8092baa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395141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1.r24.me/ARaTE53Xrkqm-c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" y="0"/>
            <a:ext cx="90821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chukino.mos.ru/upload/medialibrary/64c/mu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0% переработка пластиковых бутылок - это реальн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60711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3827/6556270c-8a2b-4557-aa37-095f29e9ea3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5900" cy="3971925"/>
          </a:xfrm>
          <a:prstGeom prst="rect">
            <a:avLst/>
          </a:prstGeom>
          <a:noFill/>
        </p:spPr>
      </p:pic>
      <p:pic>
        <p:nvPicPr>
          <p:cNvPr id="1028" name="Picture 4" descr="http://remontnichok.ru/sites/default/files/multiimage/brosovi_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86247" cy="6858000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770122/b4d40924-97bc-4dd7-bb4c-3fec031e588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4097"/>
            <a:ext cx="4857752" cy="322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ytimg.com/vi/whXBd4yNFI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1475"/>
            <a:ext cx="9144000" cy="722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offkindom.ru/wp-content/uploads/2017/01/Dekorirovanie-buty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026"/>
            <a:ext cx="9144000" cy="705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unhome.ru/i/wallpapers/210/zelenii-lug.96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Lyube_Bezrukov_Berezy_minus_1_ton__(44outdoors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8657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utknow.ru/uploads/posts/2016-11/1480267155_foto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 Обрезка Познавательный фильм_ Куда уходит мусор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unhome.ru/i/wallpapers/210/zelenii-lug.96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Кэтрин Кэт и Ольга Сердцева - За друзей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unhome.ru/i/wallpapers/210/zelenii-lug.960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izvestniy-geniy.ru/images/votings/b/p_954_1434859174_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1" y="428604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Проблема: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«Как защитить  природу  от мусора?»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www.officeplankton.com.ua/wp-content/uploads/2013/06/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00042"/>
            <a:ext cx="7828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Тема : «Природа в опасности.»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unhome.ru/i/wallpapers/210/zelenii-lug.96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get.wallhere.com/photo/sunlight-landscape-forest-hill-nature-grass-sky-field-green-valley-wilderness-Alps-plateau-cloud-tree-mountain-grassland-plant-pasture-meadow-plain-1280x800-px-rural-area-habitat-natural-environment-atmospheric-phenomenon-computer-wallpaper-mountainous-landforms-landform-geographical-feature-ecosystem-mountain-range-706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nzavzglyad.ru/images/uploads/d4d7c9efba2739facb77c017e12075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6"/>
            <a:ext cx="9144000" cy="698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olg.mk.ru/upload/userfiles2/18-06-2016/8692ad9fe2fd6b352bf353a922be8b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</Words>
  <Application>Microsoft Office PowerPoint</Application>
  <PresentationFormat>Экран (4:3)</PresentationFormat>
  <Paragraphs>3</Paragraphs>
  <Slides>22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начальная_школа</cp:lastModifiedBy>
  <cp:revision>44</cp:revision>
  <dcterms:created xsi:type="dcterms:W3CDTF">2018-05-02T06:55:44Z</dcterms:created>
  <dcterms:modified xsi:type="dcterms:W3CDTF">2018-05-13T11:26:07Z</dcterms:modified>
</cp:coreProperties>
</file>