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4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6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7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0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2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2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8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2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2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482F-6259-4C13-B993-78594437A156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A49A-596E-4DE2-826D-C089671E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line.ru/critic/picpart/1284/12844825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1" y="0"/>
            <a:ext cx="10709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7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fotki.yandex.ru/get/6410/10264754.58/0_722ef_20dbbfc9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0"/>
            <a:ext cx="10030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2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ovmuseum.com/Fondbl_myzej2/etHo7p_IIpedm/risunok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5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бор для специй из бересты, 3 предмета: емкость для соли, емкость для перц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2" y="2567632"/>
            <a:ext cx="2435730" cy="24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ерёста или береста - верхний слой березовой к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99" y="2558534"/>
            <a:ext cx="2964874" cy="24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Размеры: длина - 19 см, ширина - 12,5 см, высота - 14 см. Изделия из берест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11812" r="7340" b="9552"/>
          <a:stretch/>
        </p:blipFill>
        <p:spPr bwMode="auto">
          <a:xfrm>
            <a:off x="9036516" y="2551407"/>
            <a:ext cx="2743201" cy="23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Берестяной путь длиною в жизнь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r="6987"/>
          <a:stretch/>
        </p:blipFill>
        <p:spPr bwMode="auto">
          <a:xfrm>
            <a:off x="6242210" y="2558534"/>
            <a:ext cx="2574763" cy="24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Браслет из бересты &amp;quot;Олимпия&amp;quot; в ассортименте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1" b="25213"/>
          <a:stretch/>
        </p:blipFill>
        <p:spPr bwMode="auto">
          <a:xfrm>
            <a:off x="1886563" y="5114498"/>
            <a:ext cx="3336600" cy="16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31" y="-4557"/>
            <a:ext cx="7555959" cy="2563091"/>
          </a:xfrm>
          <a:prstGeom prst="rect">
            <a:avLst/>
          </a:prstGeom>
        </p:spPr>
      </p:pic>
      <p:pic>
        <p:nvPicPr>
          <p:cNvPr id="2050" name="Picture 2" descr="Интернет Магазин Берестяных Изделий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153416" y="161698"/>
            <a:ext cx="2499709" cy="22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ыполненные из натуральной бересты, они украсят ваш дом и придадут ему непо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5323" r="2494" b="11950"/>
          <a:stretch/>
        </p:blipFill>
        <p:spPr bwMode="auto">
          <a:xfrm>
            <a:off x="5777345" y="5003362"/>
            <a:ext cx="3995717" cy="18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rch Bark Jewelry Decorative Box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190" y="161698"/>
            <a:ext cx="2148154" cy="21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99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</dc:creator>
  <cp:lastModifiedBy>On</cp:lastModifiedBy>
  <cp:revision>9</cp:revision>
  <dcterms:created xsi:type="dcterms:W3CDTF">2022-10-17T13:23:40Z</dcterms:created>
  <dcterms:modified xsi:type="dcterms:W3CDTF">2022-10-20T15:20:16Z</dcterms:modified>
</cp:coreProperties>
</file>