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32" r:id="rId5"/>
    <p:sldMasterId id="2147483744" r:id="rId6"/>
    <p:sldMasterId id="2147483756" r:id="rId7"/>
    <p:sldMasterId id="2147483768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6" r:id="rId15"/>
    <p:sldId id="267" r:id="rId16"/>
    <p:sldId id="268" r:id="rId17"/>
    <p:sldId id="262" r:id="rId18"/>
    <p:sldId id="271" r:id="rId19"/>
    <p:sldId id="273" r:id="rId20"/>
    <p:sldId id="274" r:id="rId21"/>
    <p:sldId id="275" r:id="rId22"/>
    <p:sldId id="276" r:id="rId23"/>
    <p:sldId id="279" r:id="rId24"/>
    <p:sldId id="278" r:id="rId25"/>
    <p:sldId id="263" r:id="rId26"/>
    <p:sldId id="26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D513C-991E-4DF3-B325-1297297CE4D4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DC282-64CC-4012-A098-0946CDF39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56.xml"/><Relationship Id="rId1" Type="http://schemas.openxmlformats.org/officeDocument/2006/relationships/audio" Target="file:///C:\Documents%20and%20Settings\1\&#1056;&#1072;&#1073;&#1086;&#1095;&#1080;&#1081;%20&#1089;&#1090;&#1086;&#1083;\Dzhejms%20Last%20-%20.mp3" TargetMode="Externa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620688"/>
            <a:ext cx="8001056" cy="5544616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Урок литературы </a:t>
            </a:r>
          </a:p>
          <a:p>
            <a:pPr algn="ctr"/>
            <a:r>
              <a:rPr lang="ru-RU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7 классе </a:t>
            </a:r>
          </a:p>
          <a:p>
            <a:pPr algn="ctr"/>
            <a:r>
              <a:rPr lang="ru-RU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«Твори добро» по рассказу Андрея Платонова «Юшка» («Умейте любить человека и творить добро»)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65000"/>
            <a:lumOff val="35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ван\Desktop\Новая папка (2)\633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4850" y="142852"/>
            <a:ext cx="6328877" cy="6572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Какой можно сделать вывод?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Жизнь Юшки очень похожа на жизнь блаженных.  Он жил для людей. Он был своего рода громоотводом, всю злость и ненависть людей он принимал на себя.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Среди кого жил Юшка?</a:t>
            </a:r>
          </a:p>
        </p:txBody>
      </p:sp>
      <p:pic>
        <p:nvPicPr>
          <p:cNvPr id="4" name="Содержимое 3" descr="collage_lb_image_page26_24_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214422"/>
            <a:ext cx="7215742" cy="5411807"/>
          </a:xfrm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Почему люди не понимали Юшку, оскорбляли и обижали его?</a:t>
            </a:r>
          </a:p>
        </p:txBody>
      </p:sp>
      <p:pic>
        <p:nvPicPr>
          <p:cNvPr id="4" name="Содержимое 3" descr="рапаропа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533450"/>
            <a:ext cx="6478143" cy="4592713"/>
          </a:xfrm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Какой можно сделать вывод?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односельчан Юшки отсутствовали нравственные ориентиры, они были озлоблены, так как духовно были опустошены. </a:t>
            </a:r>
          </a:p>
          <a:p>
            <a:r>
              <a:rPr lang="ru-RU" dirty="0"/>
              <a:t>Искоренение веры приводит к нравственному падению общества.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Словарная работа.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Что означает слово «юшка»?</a:t>
            </a:r>
          </a:p>
          <a:p>
            <a:r>
              <a:rPr lang="ru-RU" dirty="0"/>
              <a:t>Как полностью звали Юшку?</a:t>
            </a:r>
          </a:p>
          <a:p>
            <a:r>
              <a:rPr lang="ru-RU" dirty="0"/>
              <a:t>Что значит его имя?</a:t>
            </a: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_dd8e9f0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772400" cy="1470025"/>
          </a:xfrm>
        </p:spPr>
        <p:txBody>
          <a:bodyPr/>
          <a:lstStyle/>
          <a:p>
            <a:r>
              <a:rPr lang="ru-RU" dirty="0"/>
              <a:t>Кто же он, нравственный человек?</a:t>
            </a:r>
          </a:p>
        </p:txBody>
      </p:sp>
      <p:pic>
        <p:nvPicPr>
          <p:cNvPr id="5" name="Dzhejms Last -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572396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0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Практическая работа.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Т</a:t>
            </a:r>
            <a:r>
              <a:rPr lang="ru-RU" dirty="0"/>
              <a:t>ы</a:t>
            </a:r>
          </a:p>
          <a:p>
            <a:r>
              <a:rPr lang="ru-RU" dirty="0">
                <a:solidFill>
                  <a:srgbClr val="FF0000"/>
                </a:solidFill>
              </a:rPr>
              <a:t>П</a:t>
            </a:r>
            <a:r>
              <a:rPr lang="ru-RU" dirty="0"/>
              <a:t>онял</a:t>
            </a:r>
          </a:p>
          <a:p>
            <a:r>
              <a:rPr lang="ru-RU" dirty="0">
                <a:solidFill>
                  <a:srgbClr val="FF0000"/>
                </a:solidFill>
              </a:rPr>
              <a:t>Г</a:t>
            </a:r>
            <a:r>
              <a:rPr lang="ru-RU" dirty="0"/>
              <a:t>де </a:t>
            </a:r>
          </a:p>
          <a:p>
            <a:r>
              <a:rPr lang="ru-RU" dirty="0">
                <a:solidFill>
                  <a:srgbClr val="FF0000"/>
                </a:solidFill>
              </a:rPr>
              <a:t>С</a:t>
            </a:r>
            <a:r>
              <a:rPr lang="ru-RU" dirty="0"/>
              <a:t>ледует</a:t>
            </a:r>
          </a:p>
          <a:p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/>
              <a:t>скать</a:t>
            </a:r>
          </a:p>
          <a:p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/>
              <a:t>твет.</a:t>
            </a: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ван\Desktop\Новая папка (2)\191_tongx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4649" y="0"/>
            <a:ext cx="922864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5578687"/>
          </a:xfrm>
        </p:spPr>
        <p:txBody>
          <a:bodyPr/>
          <a:lstStyle/>
          <a:p>
            <a:pPr algn="ctr">
              <a:buNone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Не причиняй зла никому и делай добро всем людям, </a:t>
            </a:r>
          </a:p>
          <a:p>
            <a:pPr algn="ctr">
              <a:buNone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хотя бы только потому, </a:t>
            </a:r>
          </a:p>
          <a:p>
            <a:pPr algn="ctr">
              <a:buNone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что это – люди.</a:t>
            </a:r>
          </a:p>
          <a:p>
            <a:pPr algn="r">
              <a:buNone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Цицерон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ван\Desktop\Новая папка (2)\fon_programm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1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4857760"/>
            <a:ext cx="86439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ВСЁ В ВАШИХ РУКАХ!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214942" y="1357298"/>
            <a:ext cx="3500462" cy="250033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800" b="1" dirty="0">
                <a:latin typeface="Monotype Corsiva" pitchFamily="66" charset="0"/>
              </a:rPr>
              <a:t>Андрей </a:t>
            </a:r>
          </a:p>
          <a:p>
            <a:pPr>
              <a:buNone/>
            </a:pPr>
            <a:r>
              <a:rPr lang="ru-RU" sz="4800" b="1" dirty="0">
                <a:latin typeface="Monotype Corsiva" pitchFamily="66" charset="0"/>
              </a:rPr>
              <a:t>	Платонович   	 Платонов</a:t>
            </a:r>
          </a:p>
        </p:txBody>
      </p:sp>
      <p:pic>
        <p:nvPicPr>
          <p:cNvPr id="1026" name="Picture 2" descr="C:\Users\Иван\Desktop\Новая папка (2)\platon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4657725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ван\Desktop\Новая папка (2)\171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150" cy="6858000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29058" y="785794"/>
            <a:ext cx="4900618" cy="4500594"/>
          </a:xfrm>
        </p:spPr>
        <p:txBody>
          <a:bodyPr/>
          <a:lstStyle/>
          <a:p>
            <a:pPr>
              <a:buNone/>
            </a:pPr>
            <a:r>
              <a:rPr lang="ru-RU" sz="3600" b="1" i="1" dirty="0"/>
              <a:t>Блаженный.</a:t>
            </a:r>
            <a:r>
              <a:rPr lang="ru-RU" sz="3600" b="1" dirty="0"/>
              <a:t> </a:t>
            </a:r>
          </a:p>
          <a:p>
            <a:pPr marL="514350" indent="-514350">
              <a:buAutoNum type="arabicPeriod"/>
            </a:pPr>
            <a:r>
              <a:rPr lang="ru-RU" sz="3200" dirty="0"/>
              <a:t>В высшей степени счастливый. </a:t>
            </a:r>
          </a:p>
          <a:p>
            <a:pPr marL="514350" indent="-514350">
              <a:buAutoNum type="arabicPeriod" startAt="2"/>
            </a:pPr>
            <a:r>
              <a:rPr lang="ru-RU" sz="3200" dirty="0"/>
              <a:t>Юродивый (не совсем нормальный). </a:t>
            </a:r>
          </a:p>
          <a:p>
            <a:pPr marL="514350" indent="-514350">
              <a:buAutoNum type="arabicPeriod" startAt="2"/>
            </a:pPr>
            <a:r>
              <a:rPr lang="ru-RU" sz="3200" dirty="0"/>
              <a:t>3. То же, что святой.</a:t>
            </a:r>
          </a:p>
        </p:txBody>
      </p:sp>
      <p:pic>
        <p:nvPicPr>
          <p:cNvPr id="3074" name="Picture 2" descr="C:\Users\Иван\Desktop\Новая папка (2)\Sergej_Ozhegov__Slovar_russkogo_yazyk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3311458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ван\Desktop\Новая папка (2)\lit-6kl-bondareva-1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42852"/>
            <a:ext cx="4214842" cy="65115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ван\Desktop\Новая папка (2)\Ksenija-Sokolova85943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142852"/>
            <a:ext cx="8970994" cy="66437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357166"/>
            <a:ext cx="607223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Naskh Medium" pitchFamily="50" charset="-78"/>
              </a:rPr>
              <a:t>Дитятко что тесто: </a:t>
            </a:r>
          </a:p>
          <a:p>
            <a:pPr algn="ctr">
              <a:buNone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Naskh Medium" pitchFamily="50" charset="-78"/>
              </a:rPr>
              <a:t>как замесил,</a:t>
            </a:r>
          </a:p>
          <a:p>
            <a:pPr algn="ctr">
              <a:buNone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Naskh Medium" pitchFamily="50" charset="-78"/>
              </a:rPr>
              <a:t> так и выросло.</a:t>
            </a:r>
          </a:p>
          <a:p>
            <a:pPr algn="r">
              <a:buNone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Naskh Medium" pitchFamily="50" charset="-78"/>
              </a:rPr>
              <a:t>Пословица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dobe Naskh Medium" pitchFamily="50" charset="-7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68ce18f1ca2e294f1b09e2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" y="0"/>
            <a:ext cx="9138464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А. П. Платонов «Корова».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600200"/>
            <a:ext cx="4357718" cy="275749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/>
              <a:t>   Жить не для себя, а для других – вот формула жизни Платонова.</a:t>
            </a: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Какой сделаем вывод?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Все пройденные ранее произведения Платонова имеют глубокий смысл.</a:t>
            </a:r>
          </a:p>
          <a:p>
            <a:r>
              <a:rPr lang="ru-RU" dirty="0"/>
              <a:t>Жизнь человека не должна пройти бесследно. Добро порождает добро. Жить для ближнего, приносить пользу другому, не оставаться равнодушным к чужому горю.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785794"/>
            <a:ext cx="3949893" cy="6486010"/>
          </a:xfr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Портретная характеристика Юшки.</a:t>
            </a:r>
          </a:p>
        </p:txBody>
      </p:sp>
    </p:spTree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111</TotalTime>
  <Words>272</Words>
  <Application>Microsoft Office PowerPoint</Application>
  <PresentationFormat>Экран (4:3)</PresentationFormat>
  <Paragraphs>43</Paragraphs>
  <Slides>19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19</vt:i4>
      </vt:variant>
    </vt:vector>
  </HeadingPairs>
  <TitlesOfParts>
    <vt:vector size="44" baseType="lpstr">
      <vt:lpstr>Arial</vt:lpstr>
      <vt:lpstr>Bookman Old Style</vt:lpstr>
      <vt:lpstr>Calibri</vt:lpstr>
      <vt:lpstr>Cambria</vt:lpstr>
      <vt:lpstr>Century Schoolbook</vt:lpstr>
      <vt:lpstr>Franklin Gothic Book</vt:lpstr>
      <vt:lpstr>Franklin Gothic Medium</vt:lpstr>
      <vt:lpstr>Gabriola</vt:lpstr>
      <vt:lpstr>Gill Sans MT</vt:lpstr>
      <vt:lpstr>Lucida Sans Unicode</vt:lpstr>
      <vt:lpstr>Monotype Corsiva</vt:lpstr>
      <vt:lpstr>Perpetua</vt:lpstr>
      <vt:lpstr>Trebuchet MS</vt:lpstr>
      <vt:lpstr>Verdana</vt:lpstr>
      <vt:lpstr>Wingdings</vt:lpstr>
      <vt:lpstr>Wingdings 2</vt:lpstr>
      <vt:lpstr>Wingdings 3</vt:lpstr>
      <vt:lpstr>Трек</vt:lpstr>
      <vt:lpstr>Эркер</vt:lpstr>
      <vt:lpstr>Тема Office</vt:lpstr>
      <vt:lpstr>Справедливость</vt:lpstr>
      <vt:lpstr>Изящная</vt:lpstr>
      <vt:lpstr>Начальная</vt:lpstr>
      <vt:lpstr>Открытая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А. П. Платонов «Корова».</vt:lpstr>
      <vt:lpstr>Какой сделаем вывод?</vt:lpstr>
      <vt:lpstr>Портретная характеристика Юшки.</vt:lpstr>
      <vt:lpstr>Презентация PowerPoint</vt:lpstr>
      <vt:lpstr>Какой можно сделать вывод?</vt:lpstr>
      <vt:lpstr>Среди кого жил Юшка?</vt:lpstr>
      <vt:lpstr>Почему люди не понимали Юшку, оскорбляли и обижали его?</vt:lpstr>
      <vt:lpstr>Какой можно сделать вывод?</vt:lpstr>
      <vt:lpstr>Словарная работа.</vt:lpstr>
      <vt:lpstr>Кто же он, нравственный человек?</vt:lpstr>
      <vt:lpstr>Практическая работа.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</dc:creator>
  <cp:lastModifiedBy>Ниолай Доошенко</cp:lastModifiedBy>
  <cp:revision>14</cp:revision>
  <dcterms:created xsi:type="dcterms:W3CDTF">2017-01-14T16:56:02Z</dcterms:created>
  <dcterms:modified xsi:type="dcterms:W3CDTF">2022-11-18T08:13:32Z</dcterms:modified>
</cp:coreProperties>
</file>