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67" r:id="rId5"/>
    <p:sldId id="271" r:id="rId6"/>
    <p:sldId id="266" r:id="rId7"/>
    <p:sldId id="269" r:id="rId8"/>
    <p:sldId id="270" r:id="rId9"/>
    <p:sldId id="26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2F8EB-267E-8FF6-2968-4EF965DA8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A0191A-9C30-839A-6EE1-E8680B7BE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D9E441-1092-DDAF-3150-47D630D2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4AB4-69C0-43B1-AE82-995E1E5E57FE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09B089-8BB6-AA0D-8500-695D79754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32875-1E81-CDAD-5091-8DD10770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61B5-91E8-4593-8DF4-48D1C558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9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D60AE-1762-C1E0-D6C7-903428B84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2D51B3-6B90-F278-02EF-0B307F9F5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D45140-F057-A409-85B3-82A94524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4AB4-69C0-43B1-AE82-995E1E5E57FE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CA34A-FC15-E6A1-9B61-0AA5F128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6D64A0-1324-6739-12CE-E85865EA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61B5-91E8-4593-8DF4-48D1C558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71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D0F2B0-0969-BE16-7B25-0C25276660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E9B1B5-0EC9-76E3-9B2B-A8F4B9312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1FAABE-793A-E6B4-9331-B2C6CEDD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4AB4-69C0-43B1-AE82-995E1E5E57FE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E55835-13D6-6E65-ED0E-6C667206E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68473-FC58-C915-0F67-D03A4DCB6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61B5-91E8-4593-8DF4-48D1C558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85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BC393-B2FB-218F-F827-74A0BA7E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1057C5-B325-A98F-2F01-F562D1EED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5A7A86-6BAD-42F4-6162-548E66BF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4AB4-69C0-43B1-AE82-995E1E5E57FE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B88F85-D9C7-391B-37F1-6F0915483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25D771-0A77-8589-9920-050C5975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61B5-91E8-4593-8DF4-48D1C558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45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613A8-7931-8A88-C503-94556B63D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822E2C-1902-52C0-159F-DE199A6D7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1BC47E-07E3-3D3D-5D7B-E003CC6BF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4AB4-69C0-43B1-AE82-995E1E5E57FE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2D425-4ECF-98D8-9003-AB6A3631A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0A216C-0769-84EB-9CB3-9E340615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61B5-91E8-4593-8DF4-48D1C558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71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7EEEE-A3A7-A477-F6B1-83D06AB9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E5FCF-AFC1-7A5F-DD11-825E70196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EF60DD-2E3C-6498-18CB-F9A5385AA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610500-DBF6-8019-C746-87A53604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4AB4-69C0-43B1-AE82-995E1E5E57FE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2944E8-B68F-849D-3142-217A326C7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B815D-BA0E-FDF1-5E1C-75C4C365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61B5-91E8-4593-8DF4-48D1C558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68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64CAB-3C8E-D2F2-B2C2-00EF0783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90D38E-5D34-06CB-8A03-94C9736B6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0E447F-76C4-7574-EC3A-BDFF44102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7940EE-BB62-22A6-6B24-37003E4AA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8BFEFF-D565-191C-5796-D522FB33B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644932-C7B9-3FBA-CA09-D60BDEF55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4AB4-69C0-43B1-AE82-995E1E5E57FE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6712DD-7EB2-B2FD-59D2-276C282B0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5ED9F5-E5EA-CE65-9159-C0F6B0B3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61B5-91E8-4593-8DF4-48D1C558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0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C8011-4A53-64ED-A64B-73F8DDFF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94D3FF-B233-BC14-CF6D-1FC6D269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4AB4-69C0-43B1-AE82-995E1E5E57FE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8C2DA1-F372-C36D-8B2A-3E7AE113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67DADE-21D3-5500-49D8-CEDE6DAE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61B5-91E8-4593-8DF4-48D1C558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806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DC4B19-F689-643C-BFB6-E21B63BFF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4AB4-69C0-43B1-AE82-995E1E5E57FE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415C30-DAA3-92B5-CA54-849DAE95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0A2CD1-DFAB-BCFE-269D-C67AD57B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61B5-91E8-4593-8DF4-48D1C558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5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F9960-F2DA-9E65-10DE-245F494C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117B17-0BB4-927A-5385-6D193BF1D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028D9B-B899-8FD4-F70E-8738FB1D8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65C9CE-5D1E-88F3-4B86-2B99A1469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4AB4-69C0-43B1-AE82-995E1E5E57FE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8C7730-DCA2-660D-7250-2167F2368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4204F2-54AD-2575-BB7B-0780C7C7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61B5-91E8-4593-8DF4-48D1C558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63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43104-1E60-082C-3269-D3CD1678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1A8F1E-2276-C777-5B9B-FD7F8A308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7FB0BF-7BEA-6B0A-AC65-CA60A8E6A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3456C7-DD64-75D1-1488-5C5EE9C51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4AB4-69C0-43B1-AE82-995E1E5E57FE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C057F1-E5C8-3D2C-B034-5CBFAC53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DC94C2-0524-518C-E099-A2983538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61B5-91E8-4593-8DF4-48D1C558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30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356DC-38B4-1373-6D96-34820093E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2088E2-277D-4BBF-DBBD-20BB1125F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0D3FB-FA61-87A1-214B-B8F8F3D8C9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04AB4-69C0-43B1-AE82-995E1E5E57FE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F1A071-E590-6A92-F678-7568C1268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D39D8E-5A72-6AFE-61F4-EAC96D72F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B61B5-91E8-4593-8DF4-48D1C558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67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https://yt3.ggpht.com/a/AATXAJw-tdsaLWiamflmSCkm0VTo-qvEaJ3nB9rySKA2=s900-c-k-c0xffffffff-no-rj-m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2D02E-82AE-8551-6548-6FDEC1CFE7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44EEC6-8ABB-6C7F-4561-B9D150D14C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D6224D-7AA0-A16E-E07A-58F01012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558C1A4-5CAC-41FC-2A13-C4F9D6E7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281" y="1735657"/>
            <a:ext cx="4086719" cy="408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24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AA471-9C58-D82A-CDFD-26D73CC29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7174F-8AEC-B884-866D-003361284F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4F3DDC-6D5F-3B8D-22FC-0235E6E039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10BCA1-D4FC-55DD-12E0-7307B6214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1"/>
            <a:ext cx="12155054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64310FC-75C6-F886-00F5-5A22B4563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4583" r="17455" b="7902"/>
          <a:stretch/>
        </p:blipFill>
        <p:spPr bwMode="auto">
          <a:xfrm>
            <a:off x="1080654" y="755216"/>
            <a:ext cx="5015346" cy="5001491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61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CD52-5502-3615-D3D0-E92F268CB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EE53F-3C15-D3EC-0730-E1F99CF288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E6EC2E-BFA3-DFB2-20DC-5A20E25F6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FB1159-1B82-0BEE-3F6A-2C29BC125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1"/>
            <a:ext cx="12155054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8E97852-E311-D4FB-7426-416CD5F93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3" r="25273"/>
          <a:stretch/>
        </p:blipFill>
        <p:spPr bwMode="auto">
          <a:xfrm>
            <a:off x="9894392" y="1849047"/>
            <a:ext cx="1995054" cy="4034118"/>
          </a:xfrm>
          <a:prstGeom prst="round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B269F03B-F2F2-AB68-D9D9-B77A45C29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503" y="4402380"/>
            <a:ext cx="3350565" cy="1884693"/>
          </a:xfrm>
          <a:prstGeom prst="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4188CAC1-AB06-EBA4-3EC4-73D3E099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" y="993009"/>
            <a:ext cx="6123363" cy="532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290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1BAF5-FA6F-DC3F-E54A-F84D871A4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52436C-FDA1-ACDA-F84C-5340D84DC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42DF88-2184-E6E4-62B7-2F2253CB6A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9" t="9936" r="3573" b="8434"/>
          <a:stretch/>
        </p:blipFill>
        <p:spPr bwMode="auto">
          <a:xfrm>
            <a:off x="4437153" y="967470"/>
            <a:ext cx="3317694" cy="5401945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4012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B4679-26A6-A004-6F73-A8E233F87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47B7D4-32EE-5ED8-A55E-65B12AC18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2267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A7B6CE-64F2-7D75-6F39-E8CCC90019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9" t="9936" r="3573" b="8434"/>
          <a:stretch/>
        </p:blipFill>
        <p:spPr bwMode="auto">
          <a:xfrm>
            <a:off x="1527040" y="856634"/>
            <a:ext cx="3317694" cy="5401945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102BE68-E8AC-00C4-B816-32742D917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403" y="69896"/>
            <a:ext cx="1711996" cy="1711996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9A129C-AD88-20FD-0081-823D3EE781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t="-742" r="23392" b="742"/>
          <a:stretch/>
        </p:blipFill>
        <p:spPr bwMode="auto">
          <a:xfrm>
            <a:off x="7575714" y="1942766"/>
            <a:ext cx="1464622" cy="1453967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5E017C-A0EC-3899-0FFA-3819C6E31A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9" r="17198"/>
          <a:stretch/>
        </p:blipFill>
        <p:spPr bwMode="auto">
          <a:xfrm>
            <a:off x="9202401" y="1975033"/>
            <a:ext cx="1462559" cy="1453967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69D3C0-5D4D-F0FC-E3A8-447AC9DF35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3025" y="3557607"/>
            <a:ext cx="1550000" cy="1453967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10CF43-A547-12B6-D0F1-7FDE63B99F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1" t="27633" r="4120" b="18708"/>
          <a:stretch/>
        </p:blipFill>
        <p:spPr bwMode="auto">
          <a:xfrm>
            <a:off x="9278968" y="3588669"/>
            <a:ext cx="1558862" cy="1391841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9C24B043-7E64-75FB-D013-6B2E873FC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36" y="5223150"/>
            <a:ext cx="1550000" cy="155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13F7FAD-F974-8557-773F-6AE94AE60A9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667" t="9288" r="27836" b="9460"/>
          <a:stretch/>
        </p:blipFill>
        <p:spPr>
          <a:xfrm>
            <a:off x="9278968" y="5223150"/>
            <a:ext cx="1590219" cy="1554556"/>
          </a:xfrm>
          <a:prstGeom prst="roundRect">
            <a:avLst/>
          </a:prstGeom>
        </p:spPr>
      </p:pic>
      <p:pic>
        <p:nvPicPr>
          <p:cNvPr id="2" name="z_uk-boe_ogo-barabana">
            <a:hlinkClick r:id="" action="ppaction://media"/>
            <a:extLst>
              <a:ext uri="{FF2B5EF4-FFF2-40B4-BE49-F238E27FC236}">
                <a16:creationId xmlns:a16="http://schemas.microsoft.com/office/drawing/2014/main" id="{8E784D62-A5DD-C29C-A442-CCAACDAFF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63699" y="285205"/>
            <a:ext cx="562069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65990D-160A-91D3-95A8-71DEC7DDBC8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t="8080" r="1654" b="7426"/>
          <a:stretch/>
        </p:blipFill>
        <p:spPr bwMode="auto">
          <a:xfrm>
            <a:off x="5356803" y="69896"/>
            <a:ext cx="1711997" cy="1488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70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3F2F0-BCCA-975C-B9EC-060FB156F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D65A61-3053-DE65-0C04-5C29216AD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1FABCB-465A-62B6-8325-32B2AE5C5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8933" r="57100" b="11200"/>
          <a:stretch/>
        </p:blipFill>
        <p:spPr bwMode="auto">
          <a:xfrm>
            <a:off x="1140162" y="1031266"/>
            <a:ext cx="3054927" cy="5198822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F8306C-7494-1566-99EC-EB0C383434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1" t="27633" r="4120" b="18708"/>
          <a:stretch/>
        </p:blipFill>
        <p:spPr bwMode="auto">
          <a:xfrm>
            <a:off x="4987639" y="1365137"/>
            <a:ext cx="3009274" cy="2686852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4C54DB-0B98-6549-4FEE-319B86777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317" y="4466402"/>
            <a:ext cx="2440455" cy="152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E56820-29E9-5D63-ABB2-F01972709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484" y="1455050"/>
            <a:ext cx="2593861" cy="2593861"/>
          </a:xfrm>
          <a:prstGeom prst="round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611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4E4F0-A02B-1ACB-0CCB-C236C06C6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1FD984-8BD2-1C97-F844-1F511F235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DB8AC5-4F8E-F061-AD84-72C446737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5897" r="7681" b="4505"/>
          <a:stretch/>
        </p:blipFill>
        <p:spPr bwMode="auto">
          <a:xfrm>
            <a:off x="5522782" y="1028700"/>
            <a:ext cx="6291469" cy="4800599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324EFA-6490-F4DE-8973-5B4B0E607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8" y="531844"/>
            <a:ext cx="4805434" cy="5581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07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CCEF8-FC0B-4854-75B1-2FC6B078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122985-8AE1-1A83-835C-A50C8F58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8B9A5A-FBBF-ACFA-964A-4FC61BB5B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09" y="764643"/>
            <a:ext cx="7934668" cy="5372921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5842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6F395-1301-72A3-F2C1-6B2BA1446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6AF3B-A193-1871-F61D-471D0D29E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19E1D2-2E8F-C2EC-A6AE-4D9D240DBC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1" y="748717"/>
            <a:ext cx="4483186" cy="5360565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9475CE0-BCBD-3DFA-E730-695FE2F04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06" y="1709735"/>
            <a:ext cx="67341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-salyuta-bez-nazvaniya">
            <a:hlinkClick r:id="" action="ppaction://media"/>
            <a:extLst>
              <a:ext uri="{FF2B5EF4-FFF2-40B4-BE49-F238E27FC236}">
                <a16:creationId xmlns:a16="http://schemas.microsoft.com/office/drawing/2014/main" id="{BF34D45B-8F46-0DCF-4467-9AC3D2063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3450" y="367504"/>
            <a:ext cx="72534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7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0</Words>
  <Application>Microsoft Office PowerPoint</Application>
  <PresentationFormat>Широкоэкранный</PresentationFormat>
  <Paragraphs>0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Брыкова</dc:creator>
  <cp:lastModifiedBy>Елена Брыкова</cp:lastModifiedBy>
  <cp:revision>27</cp:revision>
  <dcterms:created xsi:type="dcterms:W3CDTF">2024-02-18T10:22:58Z</dcterms:created>
  <dcterms:modified xsi:type="dcterms:W3CDTF">2024-03-16T10:12:23Z</dcterms:modified>
</cp:coreProperties>
</file>