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6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3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0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74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87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0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8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2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3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F046B-6538-4682-8AD8-D68371319D40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2C6B-26BA-44DF-8411-842FDE8BD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4" y="84290"/>
            <a:ext cx="6835696" cy="66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5" y="278580"/>
            <a:ext cx="2824183" cy="2824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17" r="94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2"/>
          <a:stretch/>
        </p:blipFill>
        <p:spPr>
          <a:xfrm>
            <a:off x="4682613" y="140726"/>
            <a:ext cx="4701857" cy="3989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0" b="90556" l="13696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4976" r="5319" b="9639"/>
          <a:stretch/>
        </p:blipFill>
        <p:spPr>
          <a:xfrm>
            <a:off x="6840374" y="2135291"/>
            <a:ext cx="5088193" cy="4498259"/>
          </a:xfrm>
          <a:prstGeom prst="rect">
            <a:avLst/>
          </a:prstGeom>
        </p:spPr>
      </p:pic>
      <p:pic>
        <p:nvPicPr>
          <p:cNvPr id="3074" name="Picture 2" descr="D:\Users\Profiles\admin\folders\Desktop\картинки Каргопольская игрушка\kargopolskaya_igrushka-320x3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76" y="3337900"/>
            <a:ext cx="30480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1250" r="9913" b="3538"/>
          <a:stretch/>
        </p:blipFill>
        <p:spPr>
          <a:xfrm flipH="1">
            <a:off x="457195" y="571802"/>
            <a:ext cx="6858003" cy="5468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0" r="12099"/>
          <a:stretch/>
        </p:blipFill>
        <p:spPr>
          <a:xfrm>
            <a:off x="8067368" y="111620"/>
            <a:ext cx="2271251" cy="3194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9848" l="286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50">
            <a:off x="7851263" y="2759682"/>
            <a:ext cx="4121770" cy="38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305" r="92274">
                        <a14:backgroundMark x1="24834" y1="79966" x2="26049" y2="65132"/>
                        <a14:backgroundMark x1="58499" y1="92668" x2="53422" y2="77238"/>
                        <a14:backgroundMark x1="36645" y1="79625" x2="35762" y2="69991"/>
                        <a14:backgroundMark x1="36645" y1="48423" x2="36645" y2="48423"/>
                        <a14:backgroundMark x1="50331" y1="95141" x2="50331" y2="95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r="14795"/>
          <a:stretch/>
        </p:blipFill>
        <p:spPr>
          <a:xfrm>
            <a:off x="6828503" y="25201"/>
            <a:ext cx="4026309" cy="64225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5297" r="5845"/>
          <a:stretch/>
        </p:blipFill>
        <p:spPr>
          <a:xfrm>
            <a:off x="634179" y="267776"/>
            <a:ext cx="5353665" cy="65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r="6498"/>
          <a:stretch/>
        </p:blipFill>
        <p:spPr>
          <a:xfrm>
            <a:off x="6248400" y="1068449"/>
            <a:ext cx="5501640" cy="5000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6000" y1="47286" x2="76143" y2="63857"/>
                        <a14:backgroundMark x1="43571" y1="67857" x2="46286" y2="84429"/>
                        <a14:backgroundMark x1="58429" y1="71429" x2="62286" y2="8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21351" r="18303" b="9734"/>
          <a:stretch/>
        </p:blipFill>
        <p:spPr>
          <a:xfrm>
            <a:off x="746759" y="859623"/>
            <a:ext cx="4724401" cy="52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4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r="13242"/>
          <a:stretch/>
        </p:blipFill>
        <p:spPr>
          <a:xfrm>
            <a:off x="811161" y="253180"/>
            <a:ext cx="4660490" cy="6459794"/>
          </a:xfrm>
          <a:prstGeom prst="rect">
            <a:avLst/>
          </a:prstGeom>
        </p:spPr>
      </p:pic>
      <p:pic>
        <p:nvPicPr>
          <p:cNvPr id="1026" name="Picture 2" descr="D:\Users\Profiles\admin\folders\Desktop\картинки Каргопольская игрушка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981" y="432853"/>
            <a:ext cx="3747269" cy="61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3804" r="6709" b="7899"/>
          <a:stretch/>
        </p:blipFill>
        <p:spPr>
          <a:xfrm>
            <a:off x="2094270" y="399034"/>
            <a:ext cx="8111614" cy="60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9223" r="21753" b="7327"/>
          <a:stretch/>
        </p:blipFill>
        <p:spPr>
          <a:xfrm>
            <a:off x="2408079" y="431357"/>
            <a:ext cx="7532333" cy="62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" t="8387" r="16277" b="9033"/>
          <a:stretch/>
        </p:blipFill>
        <p:spPr>
          <a:xfrm>
            <a:off x="2227007" y="368710"/>
            <a:ext cx="8168762" cy="62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XXX\фото архангельск\i 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443" y="233333"/>
            <a:ext cx="2775227" cy="1778991"/>
          </a:xfrm>
          <a:prstGeom prst="rect">
            <a:avLst/>
          </a:prstGeom>
          <a:noFill/>
        </p:spPr>
      </p:pic>
      <p:pic>
        <p:nvPicPr>
          <p:cNvPr id="4" name="Picture 16" descr="D:\XXX\фото архангельск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4915" y="2122725"/>
            <a:ext cx="1837323" cy="4248146"/>
          </a:xfrm>
          <a:prstGeom prst="rect">
            <a:avLst/>
          </a:prstGeom>
          <a:noFill/>
        </p:spPr>
      </p:pic>
      <p:pic>
        <p:nvPicPr>
          <p:cNvPr id="5" name="Picture 2" descr="D:\XXX\фото архангельск\gol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107" y="347421"/>
            <a:ext cx="2129309" cy="3221689"/>
          </a:xfrm>
          <a:prstGeom prst="rect">
            <a:avLst/>
          </a:prstGeom>
          <a:noFill/>
        </p:spPr>
      </p:pic>
      <p:pic>
        <p:nvPicPr>
          <p:cNvPr id="7" name="Picture 5" descr="D:\XXX\фото архангельск\i (1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9316" y="347421"/>
            <a:ext cx="1762922" cy="1370147"/>
          </a:xfrm>
          <a:prstGeom prst="rect">
            <a:avLst/>
          </a:prstGeom>
          <a:noFill/>
        </p:spPr>
      </p:pic>
      <p:pic>
        <p:nvPicPr>
          <p:cNvPr id="8" name="Picture 5" descr="D:\XXX\фото архангельск\icon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828" y="2122725"/>
            <a:ext cx="3215469" cy="2143645"/>
          </a:xfrm>
          <a:prstGeom prst="rect">
            <a:avLst/>
          </a:prstGeom>
          <a:noFill/>
        </p:spPr>
      </p:pic>
      <p:pic>
        <p:nvPicPr>
          <p:cNvPr id="9" name="Picture 6" descr="D:\XXX\фото архангельск\10_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0646" y="233333"/>
            <a:ext cx="2011412" cy="1492828"/>
          </a:xfrm>
          <a:prstGeom prst="rect">
            <a:avLst/>
          </a:prstGeom>
          <a:noFill/>
        </p:spPr>
      </p:pic>
      <p:pic>
        <p:nvPicPr>
          <p:cNvPr id="6" name="Picture 3" descr="D:\XXX\фото архангельск\ja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5107" y="3999750"/>
            <a:ext cx="2771542" cy="2371121"/>
          </a:xfrm>
          <a:prstGeom prst="rect">
            <a:avLst/>
          </a:prstGeom>
          <a:noFill/>
        </p:spPr>
      </p:pic>
      <p:pic>
        <p:nvPicPr>
          <p:cNvPr id="10" name="Picture 2" descr="D:\XXX\фото архангельск\w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8636" y="4402252"/>
            <a:ext cx="3263732" cy="1958239"/>
          </a:xfrm>
          <a:prstGeom prst="rect">
            <a:avLst/>
          </a:prstGeom>
          <a:noFill/>
        </p:spPr>
      </p:pic>
      <p:pic>
        <p:nvPicPr>
          <p:cNvPr id="11" name="Picture 4" descr="D:\XXX\фото архангельск\1270578559_b-059w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6077" y="240908"/>
            <a:ext cx="2112540" cy="1404839"/>
          </a:xfrm>
          <a:prstGeom prst="rect">
            <a:avLst/>
          </a:prstGeom>
          <a:noFill/>
        </p:spPr>
      </p:pic>
      <p:pic>
        <p:nvPicPr>
          <p:cNvPr id="12" name="Picture 6" descr="D:\XXX\фото архангельск\losk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19824" y="1923026"/>
            <a:ext cx="2768965" cy="2076724"/>
          </a:xfrm>
          <a:prstGeom prst="rect">
            <a:avLst/>
          </a:prstGeom>
          <a:noFill/>
        </p:spPr>
      </p:pic>
      <p:pic>
        <p:nvPicPr>
          <p:cNvPr id="13" name="Picture 5" descr="D:\XXX\фото архангельск\95161865_arhang_kozuli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69760" y="4243167"/>
            <a:ext cx="2919029" cy="2117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1720" r="1422" b="2366"/>
          <a:stretch/>
        </p:blipFill>
        <p:spPr>
          <a:xfrm>
            <a:off x="1710813" y="117987"/>
            <a:ext cx="8819535" cy="65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0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2" y="3790335"/>
            <a:ext cx="5081544" cy="2823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12040" b="6021"/>
          <a:stretch/>
        </p:blipFill>
        <p:spPr>
          <a:xfrm>
            <a:off x="4527753" y="278580"/>
            <a:ext cx="7211963" cy="40005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823"/>
          <a:stretch/>
        </p:blipFill>
        <p:spPr>
          <a:xfrm>
            <a:off x="1275735" y="82958"/>
            <a:ext cx="9579077" cy="66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9" b="16840"/>
          <a:stretch/>
        </p:blipFill>
        <p:spPr>
          <a:xfrm>
            <a:off x="1222519" y="550132"/>
            <a:ext cx="9996338" cy="60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43" y="235974"/>
            <a:ext cx="3092967" cy="6327059"/>
          </a:xfrm>
          <a:prstGeom prst="rect">
            <a:avLst/>
          </a:prstGeom>
        </p:spPr>
      </p:pic>
      <p:pic>
        <p:nvPicPr>
          <p:cNvPr id="1026" name="Picture 2" descr="D:\Users\Profiles\admin\folders\Desktop\картинки Каргопольская игрушка\700-nw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9" b="96143" l="7857" r="94000">
                        <a14:backgroundMark x1="68429" y1="25714" x2="73429" y2="31571"/>
                        <a14:backgroundMark x1="53286" y1="83429" x2="56286" y2="88286"/>
                        <a14:backgroundMark x1="45000" y1="80714" x2="52571" y2="73286"/>
                        <a14:backgroundMark x1="48286" y1="74000" x2="54286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7" r="22706"/>
          <a:stretch/>
        </p:blipFill>
        <p:spPr bwMode="auto">
          <a:xfrm>
            <a:off x="8431162" y="759727"/>
            <a:ext cx="3333135" cy="60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Profiles\admin\folders\Desktop\картинки Каргопольская игрушка\700-n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8286" y1="44857" x2="78286" y2="44857"/>
                        <a14:backgroundMark x1="66571" y1="38857" x2="66571" y2="38857"/>
                        <a14:backgroundMark x1="51429" y1="86714" x2="51429" y2="86714"/>
                        <a14:backgroundMark x1="47000" y1="88286" x2="55000" y2="85000"/>
                        <a14:backgroundMark x1="69429" y1="30286" x2="72714" y2="6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8414" r="24414" b="5097"/>
          <a:stretch/>
        </p:blipFill>
        <p:spPr bwMode="auto">
          <a:xfrm>
            <a:off x="221226" y="973393"/>
            <a:ext cx="3598606" cy="57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5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9924" r="12092" b="7410"/>
          <a:stretch/>
        </p:blipFill>
        <p:spPr>
          <a:xfrm>
            <a:off x="5943600" y="587477"/>
            <a:ext cx="5227320" cy="566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67286" y1="21429" x2="75857" y2="4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26108" r="24464" b="22601"/>
          <a:stretch/>
        </p:blipFill>
        <p:spPr>
          <a:xfrm>
            <a:off x="822960" y="704507"/>
            <a:ext cx="5120640" cy="54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3" y="693175"/>
            <a:ext cx="5145088" cy="5145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5" y="340292"/>
            <a:ext cx="5850853" cy="585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9" y="468712"/>
            <a:ext cx="4433007" cy="404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4968" r="4386"/>
          <a:stretch/>
        </p:blipFill>
        <p:spPr>
          <a:xfrm>
            <a:off x="4983480" y="1632358"/>
            <a:ext cx="6766560" cy="4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0</Words>
  <Application>Microsoft Office PowerPoint</Application>
  <PresentationFormat>Произвольный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15</cp:revision>
  <dcterms:created xsi:type="dcterms:W3CDTF">2023-03-20T16:40:08Z</dcterms:created>
  <dcterms:modified xsi:type="dcterms:W3CDTF">2023-03-21T13:24:05Z</dcterms:modified>
</cp:coreProperties>
</file>