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2" y="-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68B54-9D98-41F7-8336-3C677DA31E73}" type="datetimeFigureOut">
              <a:rPr lang="ru-RU" smtClean="0"/>
              <a:pPr/>
              <a:t>21.03.2023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5A6E4-2A20-4FC8-8F2B-C202F3359B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68B54-9D98-41F7-8336-3C677DA31E73}" type="datetimeFigureOut">
              <a:rPr lang="ru-RU" smtClean="0"/>
              <a:pPr/>
              <a:t>21.03.2023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5A6E4-2A20-4FC8-8F2B-C202F3359B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68B54-9D98-41F7-8336-3C677DA31E73}" type="datetimeFigureOut">
              <a:rPr lang="ru-RU" smtClean="0"/>
              <a:pPr/>
              <a:t>21.03.2023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5A6E4-2A20-4FC8-8F2B-C202F3359B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68B54-9D98-41F7-8336-3C677DA31E73}" type="datetimeFigureOut">
              <a:rPr lang="ru-RU" smtClean="0"/>
              <a:pPr/>
              <a:t>21.03.2023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5A6E4-2A20-4FC8-8F2B-C202F3359B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68B54-9D98-41F7-8336-3C677DA31E73}" type="datetimeFigureOut">
              <a:rPr lang="ru-RU" smtClean="0"/>
              <a:pPr/>
              <a:t>21.03.2023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5A6E4-2A20-4FC8-8F2B-C202F3359B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68B54-9D98-41F7-8336-3C677DA31E73}" type="datetimeFigureOut">
              <a:rPr lang="ru-RU" smtClean="0"/>
              <a:pPr/>
              <a:t>21.03.2023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5A6E4-2A20-4FC8-8F2B-C202F3359B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68B54-9D98-41F7-8336-3C677DA31E73}" type="datetimeFigureOut">
              <a:rPr lang="ru-RU" smtClean="0"/>
              <a:pPr/>
              <a:t>21.03.2023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5A6E4-2A20-4FC8-8F2B-C202F3359B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68B54-9D98-41F7-8336-3C677DA31E73}" type="datetimeFigureOut">
              <a:rPr lang="ru-RU" smtClean="0"/>
              <a:pPr/>
              <a:t>21.03.2023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5A6E4-2A20-4FC8-8F2B-C202F3359B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68B54-9D98-41F7-8336-3C677DA31E73}" type="datetimeFigureOut">
              <a:rPr lang="ru-RU" smtClean="0"/>
              <a:pPr/>
              <a:t>21.03.2023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5A6E4-2A20-4FC8-8F2B-C202F3359B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68B54-9D98-41F7-8336-3C677DA31E73}" type="datetimeFigureOut">
              <a:rPr lang="ru-RU" smtClean="0"/>
              <a:pPr/>
              <a:t>21.03.2023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5A6E4-2A20-4FC8-8F2B-C202F3359B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68B54-9D98-41F7-8336-3C677DA31E73}" type="datetimeFigureOut">
              <a:rPr lang="ru-RU" smtClean="0"/>
              <a:pPr/>
              <a:t>21.03.2023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5A6E4-2A20-4FC8-8F2B-C202F3359B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68B54-9D98-41F7-8336-3C677DA31E73}" type="datetimeFigureOut">
              <a:rPr lang="ru-RU" smtClean="0"/>
              <a:pPr/>
              <a:t>21.03.2023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5A6E4-2A20-4FC8-8F2B-C202F3359B7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&#1040;&#1076;&#1072;&#1084;&#1094;&#1077;&#1074;&#1080;&#1095;_&#1057;&#1057;\Desktop\&#1059;&#1088;&#1086;&#1082;%20,%20&#1089;&#1090;&#1072;&#1090;&#1100;&#1103;\41368001.mp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Users\Адамцевич_СС\Desktop\1593758952_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285992"/>
            <a:ext cx="959145" cy="1067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Users\Адамцевич_СС\Desktop\de0a572fe057a373cdfffaa0105383bf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3042" y="1428736"/>
            <a:ext cx="3571900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4643438" y="2500306"/>
            <a:ext cx="34290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600" b="1" i="1" dirty="0" smtClean="0">
                <a:solidFill>
                  <a:srgbClr val="FF0000"/>
                </a:solidFill>
              </a:rPr>
              <a:t>Ян</a:t>
            </a:r>
            <a:r>
              <a:rPr lang="ru-RU" sz="9600" b="1" i="1" dirty="0" smtClean="0">
                <a:solidFill>
                  <a:srgbClr val="7030A0"/>
                </a:solidFill>
              </a:rPr>
              <a:t>а</a:t>
            </a:r>
            <a:endParaRPr lang="ru-RU" sz="9600" b="1" i="1" dirty="0">
              <a:solidFill>
                <a:srgbClr val="7030A0"/>
              </a:solidFill>
            </a:endParaRPr>
          </a:p>
        </p:txBody>
      </p:sp>
      <p:cxnSp>
        <p:nvCxnSpPr>
          <p:cNvPr id="1026" name="AutoShape 2"/>
          <p:cNvCxnSpPr>
            <a:cxnSpLocks noChangeShapeType="1"/>
          </p:cNvCxnSpPr>
          <p:nvPr/>
        </p:nvCxnSpPr>
        <p:spPr bwMode="auto">
          <a:xfrm>
            <a:off x="6858016" y="2857496"/>
            <a:ext cx="468313" cy="1074737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</p:cxnSp>
      <p:sp>
        <p:nvSpPr>
          <p:cNvPr id="8" name="Прямоугольник 7"/>
          <p:cNvSpPr/>
          <p:nvPr/>
        </p:nvSpPr>
        <p:spPr>
          <a:xfrm>
            <a:off x="5715008" y="1142984"/>
            <a:ext cx="235745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600" b="1" i="1" dirty="0">
                <a:solidFill>
                  <a:srgbClr val="FF0000"/>
                </a:solidFill>
              </a:rPr>
              <a:t>ЫЙ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C:\Users\Адамцевич_СС\Desktop\png-transparent-tree-natural-leaf-vegetable-leaf-branch-thumbnail.pn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43042" y="285728"/>
            <a:ext cx="6000792" cy="6072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714744" y="571480"/>
            <a:ext cx="1428760" cy="4286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ru-RU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ЦВЕТ</a:t>
            </a:r>
            <a:endParaRPr lang="ru-RU" b="1" i="1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857620" y="2571744"/>
            <a:ext cx="1428760" cy="4286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КАКАЯ?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5715008" y="2786058"/>
            <a:ext cx="1428760" cy="4286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КАКОЕ?</a:t>
            </a: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3857620" y="3214686"/>
            <a:ext cx="1428760" cy="4286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КАКИЕ?</a:t>
            </a: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2285984" y="5072074"/>
            <a:ext cx="4286280" cy="107157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СЛОВА. ЧАСТИ РЕЧИ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РУМЯНЫЙ,РОЗОВАЯ, ГОЛУБОЙ, ВЫСОКИЙ, СИНЯЯ, ЖЕЛЕЗНЫЙ,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1928794" y="1785926"/>
            <a:ext cx="1714512" cy="85725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Делают речь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ЯРКОЙ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rgbClr val="FF00FF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3786182" y="1428736"/>
            <a:ext cx="1785950" cy="85725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ru-RU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Делают речь </a:t>
            </a:r>
          </a:p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ru-RU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ТОЧНОЙ</a:t>
            </a:r>
            <a:endParaRPr lang="ru-RU" b="1" i="1" dirty="0" smtClean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b="1" i="1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5715008" y="1928802"/>
            <a:ext cx="2286016" cy="78581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Делают речь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FF"/>
                </a:solidFill>
                <a:effectLst/>
                <a:latin typeface="Times New Roman" pitchFamily="18" charset="0"/>
                <a:cs typeface="Times New Roman" pitchFamily="18" charset="0"/>
              </a:rPr>
              <a:t>ВЫРАЗИТЕЛЬНОЙ</a:t>
            </a:r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2214546" y="1071546"/>
            <a:ext cx="1643074" cy="4286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cs typeface="Times New Roman" pitchFamily="18" charset="0"/>
              </a:rPr>
              <a:t>МАТЕРИАЛ</a:t>
            </a: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2000232" y="2786058"/>
            <a:ext cx="1428760" cy="4286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КАКОЙ?</a:t>
            </a:r>
          </a:p>
        </p:txBody>
      </p: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5357818" y="714356"/>
            <a:ext cx="1428760" cy="4286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ru-RU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ФОРМА</a:t>
            </a:r>
            <a:endParaRPr lang="ru-RU" b="1" i="1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b="1" i="1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5857884" y="1285860"/>
            <a:ext cx="1428760" cy="4286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ru-RU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РАЗМЕР</a:t>
            </a:r>
            <a:endParaRPr lang="ru-RU" b="1" i="1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b="1" i="1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nimBg="1"/>
      <p:bldP spid="8" grpId="0" animBg="1"/>
      <p:bldP spid="9" grpId="0" animBg="1"/>
      <p:bldP spid="10" grpId="0" animBg="1"/>
      <p:bldP spid="13" grpId="0" animBg="1"/>
      <p:bldP spid="14" grpId="0" animBg="1"/>
      <p:bldP spid="15" grpId="0" animBg="1"/>
      <p:bldP spid="16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Адамцевич_СС\Desktop\Без назван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428604"/>
            <a:ext cx="2619375" cy="1743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1" name="Picture 3" descr="C:\Users\Адамцевич_СС\Desktop\1000_F_48882987_ThajG7BqK6oqaTPhLtL3DJyVne5SlIG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2357430"/>
            <a:ext cx="2784690" cy="18573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2" name="Picture 4" descr="C:\Users\Адамцевич_СС\Desktop\Без названия (1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44" y="4572008"/>
            <a:ext cx="2857520" cy="14287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Прямоугольник 8"/>
          <p:cNvSpPr/>
          <p:nvPr/>
        </p:nvSpPr>
        <p:spPr>
          <a:xfrm>
            <a:off x="2357422" y="5500702"/>
            <a:ext cx="2286016" cy="10001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дети</a:t>
            </a:r>
            <a:endParaRPr lang="ru-RU" sz="44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053" name="Picture 5" descr="C:\Users\Адамцевич_СС\Desktop\pirog_rumyanii-633559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14810" y="500042"/>
            <a:ext cx="2095483" cy="15716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2214546" y="1357298"/>
            <a:ext cx="2286016" cy="10001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мальчик</a:t>
            </a:r>
            <a:endParaRPr lang="ru-RU" sz="44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643702" y="1500174"/>
            <a:ext cx="2286016" cy="10001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i="1" dirty="0" smtClean="0">
                <a:solidFill>
                  <a:srgbClr val="00B050"/>
                </a:solidFill>
              </a:rPr>
              <a:t>пирог</a:t>
            </a:r>
            <a:endParaRPr lang="ru-RU" sz="4400" b="1" i="1" dirty="0">
              <a:solidFill>
                <a:srgbClr val="00B050"/>
              </a:solidFill>
            </a:endParaRPr>
          </a:p>
        </p:txBody>
      </p:sp>
      <p:pic>
        <p:nvPicPr>
          <p:cNvPr id="2054" name="Picture 6" descr="C:\Users\Адамцевич_СС\Desktop\1.sazhency-grusha-nika-1SAD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43438" y="2143116"/>
            <a:ext cx="1643074" cy="16430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Прямоугольник 12"/>
          <p:cNvSpPr/>
          <p:nvPr/>
        </p:nvSpPr>
        <p:spPr>
          <a:xfrm>
            <a:off x="6643702" y="3000372"/>
            <a:ext cx="2286016" cy="10001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i="1" dirty="0" smtClean="0">
                <a:solidFill>
                  <a:srgbClr val="00B050"/>
                </a:solidFill>
              </a:rPr>
              <a:t>груша</a:t>
            </a:r>
            <a:endParaRPr lang="ru-RU" sz="4400" b="1" i="1" dirty="0">
              <a:solidFill>
                <a:srgbClr val="00B050"/>
              </a:solidFill>
            </a:endParaRPr>
          </a:p>
        </p:txBody>
      </p:sp>
      <p:pic>
        <p:nvPicPr>
          <p:cNvPr id="2055" name="Picture 7" descr="C:\Users\Адамцевич_СС\Desktop\233389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714876" y="3786190"/>
            <a:ext cx="1643074" cy="12858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2357422" y="3500438"/>
            <a:ext cx="2286016" cy="10001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девочка</a:t>
            </a:r>
            <a:endParaRPr lang="ru-RU" sz="44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643702" y="4357694"/>
            <a:ext cx="2286016" cy="10001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i="1" dirty="0" smtClean="0">
                <a:solidFill>
                  <a:srgbClr val="00B050"/>
                </a:solidFill>
              </a:rPr>
              <a:t>яблоко</a:t>
            </a:r>
            <a:endParaRPr lang="ru-RU" sz="4400" b="1" i="1" dirty="0">
              <a:solidFill>
                <a:srgbClr val="00B050"/>
              </a:solidFill>
            </a:endParaRPr>
          </a:p>
        </p:txBody>
      </p:sp>
      <p:pic>
        <p:nvPicPr>
          <p:cNvPr id="2056" name="Picture 8" descr="C:\Users\Адамцевич_СС\Desktop\7c-GR1YfWRTRFjY-EH4pm3F3QSm4HNWa3FyIVMDgo47xFeCK6E07PGGnQXowLOWHHKi4MKs6ZGTqn7zWBjIQKUMX.jpg"/>
          <p:cNvPicPr>
            <a:picLocks noChangeAspect="1" noChangeArrowheads="1"/>
          </p:cNvPicPr>
          <p:nvPr/>
        </p:nvPicPr>
        <p:blipFill>
          <a:blip r:embed="rId8"/>
          <a:srcRect l="21127" r="11267"/>
          <a:stretch>
            <a:fillRect/>
          </a:stretch>
        </p:blipFill>
        <p:spPr bwMode="auto">
          <a:xfrm>
            <a:off x="5072066" y="5072074"/>
            <a:ext cx="1143008" cy="16906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7" name="Прямоугольник 16"/>
          <p:cNvSpPr/>
          <p:nvPr/>
        </p:nvSpPr>
        <p:spPr>
          <a:xfrm>
            <a:off x="6643702" y="5572140"/>
            <a:ext cx="2286016" cy="10001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i="1" dirty="0" smtClean="0">
                <a:solidFill>
                  <a:srgbClr val="00B050"/>
                </a:solidFill>
              </a:rPr>
              <a:t>щеки</a:t>
            </a:r>
            <a:endParaRPr lang="ru-RU" sz="4400" b="1" i="1" dirty="0">
              <a:solidFill>
                <a:srgbClr val="00B05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143108" y="142852"/>
            <a:ext cx="2286016" cy="10001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Кто?</a:t>
            </a:r>
            <a:endParaRPr lang="ru-RU" sz="44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572264" y="142852"/>
            <a:ext cx="2357454" cy="10001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i="1" dirty="0" smtClean="0">
                <a:solidFill>
                  <a:srgbClr val="00B050"/>
                </a:solidFill>
              </a:rPr>
              <a:t>Что?</a:t>
            </a:r>
            <a:endParaRPr lang="ru-RU" sz="4400" b="1" i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5" grpId="0" animBg="1"/>
      <p:bldP spid="11" grpId="0" animBg="1"/>
      <p:bldP spid="13" grpId="0" animBg="1"/>
      <p:bldP spid="7" grpId="0" animBg="1"/>
      <p:bldP spid="15" grpId="0" animBg="1"/>
      <p:bldP spid="17" grpId="0" animBg="1"/>
      <p:bldP spid="18" grpId="0" animBg="1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C:\Users\Адамцевич_СС\Desktop\images.jpg"/>
          <p:cNvPicPr/>
          <p:nvPr/>
        </p:nvPicPr>
        <p:blipFill>
          <a:blip r:embed="rId2"/>
          <a:srcRect t="6599" r="1465" b="13536"/>
          <a:stretch>
            <a:fillRect/>
          </a:stretch>
        </p:blipFill>
        <p:spPr bwMode="auto">
          <a:xfrm>
            <a:off x="2643174" y="1357298"/>
            <a:ext cx="3963742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428604"/>
            <a:ext cx="8286808" cy="4572031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Слова, которые отвечают на вопросы</a:t>
            </a:r>
          </a:p>
          <a:p>
            <a:pPr algn="ctr">
              <a:buNone/>
            </a:pPr>
            <a:r>
              <a:rPr lang="ru-RU" sz="2000" dirty="0" smtClean="0"/>
              <a:t>     Какой? Какая? Какое? Какие?</a:t>
            </a:r>
          </a:p>
          <a:p>
            <a:pPr algn="ctr">
              <a:buNone/>
            </a:pPr>
            <a:r>
              <a:rPr lang="ru-RU" sz="2000" dirty="0" smtClean="0"/>
              <a:t> </a:t>
            </a:r>
            <a:r>
              <a:rPr lang="ru-RU" sz="2000" dirty="0" smtClean="0"/>
              <a:t>                                               </a:t>
            </a:r>
          </a:p>
          <a:p>
            <a:pPr algn="ctr">
              <a:buNone/>
            </a:pPr>
            <a:r>
              <a:rPr lang="ru-RU" sz="2000" dirty="0" smtClean="0"/>
              <a:t> </a:t>
            </a:r>
            <a:r>
              <a:rPr lang="ru-RU" sz="2000" dirty="0" smtClean="0"/>
              <a:t>                                                                         </a:t>
            </a:r>
          </a:p>
          <a:p>
            <a:pPr algn="ctr">
              <a:buNone/>
            </a:pPr>
            <a:r>
              <a:rPr lang="ru-RU" sz="2000" dirty="0" smtClean="0"/>
              <a:t> </a:t>
            </a:r>
            <a:r>
              <a:rPr lang="ru-RU" sz="2000" dirty="0" smtClean="0"/>
              <a:t>                                                                                    Пустое </a:t>
            </a:r>
          </a:p>
          <a:p>
            <a:pPr algn="ctr">
              <a:buNone/>
            </a:pPr>
            <a:r>
              <a:rPr lang="ru-RU" sz="2000" dirty="0" smtClean="0"/>
              <a:t> </a:t>
            </a:r>
            <a:r>
              <a:rPr lang="ru-RU" sz="2000" dirty="0" smtClean="0"/>
              <a:t>                                                                                          Голое</a:t>
            </a:r>
          </a:p>
          <a:p>
            <a:pPr algn="ctr">
              <a:buNone/>
            </a:pPr>
            <a:r>
              <a:rPr lang="ru-RU" sz="2000" dirty="0" smtClean="0"/>
              <a:t> </a:t>
            </a:r>
            <a:r>
              <a:rPr lang="ru-RU" sz="2000" dirty="0" smtClean="0"/>
              <a:t>                                                                                                              Бесцветное</a:t>
            </a:r>
          </a:p>
          <a:p>
            <a:pPr algn="ctr">
              <a:buNone/>
            </a:pPr>
            <a:endParaRPr lang="ru-RU" sz="20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786050" y="5072074"/>
            <a:ext cx="3881438" cy="4365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СЛОВО  (часть речи)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РУМЯНОЕ  РУМЯНЫЙ  РУМЯНАЯ   РУМЯНЫЕ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643174" y="3286124"/>
            <a:ext cx="903288" cy="28575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КАКОЙ?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4071934" y="3286124"/>
            <a:ext cx="903288" cy="28575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КАКАЯ?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5429256" y="3286124"/>
            <a:ext cx="903288" cy="28575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КАКОЕ?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4071934" y="2857496"/>
            <a:ext cx="903288" cy="28575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КАКИЕ?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214414" y="214290"/>
            <a:ext cx="7072362" cy="107157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Какой делают нашу речь слова, которые отвечают на вопросы</a:t>
            </a:r>
          </a:p>
          <a:p>
            <a:pPr algn="ctr"/>
            <a:r>
              <a:rPr lang="ru-RU" dirty="0" smtClean="0"/>
              <a:t>Какой? Какая? Какое? Какие?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animBg="1"/>
      <p:bldP spid="102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4071942"/>
            <a:ext cx="8358246" cy="35719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       </a:t>
            </a:r>
            <a:r>
              <a:rPr lang="ru-RU" dirty="0" err="1" smtClean="0"/>
              <a:t>Крош</a:t>
            </a:r>
            <a:r>
              <a:rPr lang="ru-RU" dirty="0" smtClean="0"/>
              <a:t>                                      </a:t>
            </a:r>
            <a:r>
              <a:rPr lang="ru-RU" dirty="0" err="1" smtClean="0"/>
              <a:t>Нюша</a:t>
            </a:r>
            <a:endParaRPr lang="ru-RU" dirty="0"/>
          </a:p>
        </p:txBody>
      </p:sp>
      <p:pic>
        <p:nvPicPr>
          <p:cNvPr id="4" name="Содержимое 3" descr="C:\Users\Адамцевич_СС\Desktop\raskraska-krosh20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285728"/>
            <a:ext cx="3786214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Users\Адамцевич_СС\Desktop\1610360728_raskraski-multfilmy-smeshariki-29_m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1142984"/>
            <a:ext cx="2873406" cy="2775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714316" y="4714884"/>
            <a:ext cx="8429684" cy="50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Какой?                                               Какая?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28596" y="5429264"/>
            <a:ext cx="8501122" cy="7143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</a:t>
            </a:r>
            <a:r>
              <a:rPr kumimoji="0" lang="ru-RU" sz="4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Голубой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</a:t>
            </a:r>
            <a:r>
              <a:rPr kumimoji="0" lang="ru-RU" sz="4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Розовая</a:t>
            </a:r>
            <a:endParaRPr kumimoji="0" lang="ru-RU" sz="4400" b="1" i="1" u="none" strike="noStrike" kern="1200" cap="none" spc="0" normalizeH="0" baseline="0" noProof="0" dirty="0">
              <a:ln>
                <a:noFill/>
              </a:ln>
              <a:solidFill>
                <a:srgbClr val="FF33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92D050"/>
                </a:solidFill>
              </a:rPr>
              <a:t>Какой сделали нашу речь слова </a:t>
            </a:r>
            <a:r>
              <a:rPr lang="ru-RU" b="1" i="1" dirty="0" smtClean="0">
                <a:solidFill>
                  <a:srgbClr val="FF3399"/>
                </a:solidFill>
              </a:rPr>
              <a:t>РОЗОВАЯ</a:t>
            </a:r>
            <a:r>
              <a:rPr lang="ru-RU" dirty="0" smtClean="0"/>
              <a:t> </a:t>
            </a:r>
            <a:r>
              <a:rPr lang="ru-RU" b="1" i="1" dirty="0" smtClean="0">
                <a:solidFill>
                  <a:srgbClr val="00B050"/>
                </a:solidFill>
              </a:rPr>
              <a:t>и</a:t>
            </a:r>
            <a:r>
              <a:rPr lang="ru-RU" b="1" i="1" dirty="0" smtClean="0"/>
              <a:t> </a:t>
            </a:r>
            <a:r>
              <a:rPr lang="ru-RU" b="1" i="1" dirty="0" smtClean="0">
                <a:solidFill>
                  <a:srgbClr val="00B0F0"/>
                </a:solidFill>
              </a:rPr>
              <a:t>ГОЛУБОЙ </a:t>
            </a:r>
            <a:r>
              <a:rPr lang="ru-RU" b="1" i="1" dirty="0" smtClean="0">
                <a:solidFill>
                  <a:srgbClr val="00B050"/>
                </a:solidFill>
              </a:rPr>
              <a:t>?</a:t>
            </a:r>
            <a:endParaRPr lang="ru-RU" b="1" i="1" dirty="0">
              <a:solidFill>
                <a:srgbClr val="00B050"/>
              </a:solidFill>
            </a:endParaRPr>
          </a:p>
        </p:txBody>
      </p:sp>
      <p:pic>
        <p:nvPicPr>
          <p:cNvPr id="4" name="Содержимое 3" descr="C:\Users\Адамцевич_СС\Desktop\kak-narisovat-krosha.jpg"/>
          <p:cNvPicPr>
            <a:picLocks noGrp="1"/>
          </p:cNvPicPr>
          <p:nvPr>
            <p:ph idx="1"/>
          </p:nvPr>
        </p:nvPicPr>
        <p:blipFill>
          <a:blip r:embed="rId2" cstate="print"/>
          <a:srcRect l="20316" r="16928" b="8503"/>
          <a:stretch>
            <a:fillRect/>
          </a:stretch>
        </p:blipFill>
        <p:spPr bwMode="auto">
          <a:xfrm>
            <a:off x="571472" y="1643050"/>
            <a:ext cx="3643338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Users\Адамцевич_СС\Desktop\1621347987_26-phonoteka_org-p-nyusha-fon-smeshariki-27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1714488"/>
            <a:ext cx="3857652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500034" y="528638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i="1" dirty="0" smtClean="0">
                <a:solidFill>
                  <a:srgbClr val="FF00FF"/>
                </a:solidFill>
                <a:latin typeface="+mj-lt"/>
                <a:ea typeface="+mj-ea"/>
                <a:cs typeface="+mj-cs"/>
              </a:rPr>
              <a:t>Делают речь   </a:t>
            </a:r>
            <a:r>
              <a:rPr lang="ru-RU" sz="4400" b="1" i="1" dirty="0" smtClean="0">
                <a:solidFill>
                  <a:srgbClr val="FF00FF"/>
                </a:solidFill>
                <a:latin typeface="+mj-lt"/>
                <a:ea typeface="+mj-ea"/>
                <a:cs typeface="+mj-cs"/>
              </a:rPr>
              <a:t>я</a:t>
            </a:r>
            <a:r>
              <a:rPr lang="ru-RU" sz="4400" b="1" i="1" dirty="0" smtClean="0">
                <a:solidFill>
                  <a:srgbClr val="FF00FF"/>
                </a:solidFill>
                <a:latin typeface="+mj-lt"/>
                <a:ea typeface="+mj-ea"/>
                <a:cs typeface="+mj-cs"/>
              </a:rPr>
              <a:t>ркой и выразительной</a:t>
            </a:r>
            <a:endParaRPr kumimoji="0" lang="ru-RU" sz="4400" b="1" i="1" u="none" strike="noStrike" kern="1200" cap="none" spc="0" normalizeH="0" baseline="0" noProof="0" dirty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C:\Users\Адамцевич_СС\Desktop\6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142852"/>
            <a:ext cx="6215106" cy="6500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B050"/>
                </a:solidFill>
              </a:rPr>
              <a:t>мама</a:t>
            </a:r>
            <a:endParaRPr lang="ru-RU" b="1" i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Красивая</a:t>
            </a:r>
          </a:p>
          <a:p>
            <a:r>
              <a:rPr lang="ru-RU" b="1" i="1" dirty="0" smtClean="0"/>
              <a:t>Темноволосая</a:t>
            </a:r>
          </a:p>
          <a:p>
            <a:r>
              <a:rPr lang="ru-RU" b="1" i="1" dirty="0" smtClean="0">
                <a:solidFill>
                  <a:srgbClr val="FF3399"/>
                </a:solidFill>
              </a:rPr>
              <a:t>Маленькая</a:t>
            </a:r>
          </a:p>
          <a:p>
            <a:r>
              <a:rPr lang="ru-RU" b="1" i="1" dirty="0" smtClean="0">
                <a:solidFill>
                  <a:srgbClr val="0070C0"/>
                </a:solidFill>
              </a:rPr>
              <a:t>Худенькая</a:t>
            </a:r>
          </a:p>
          <a:p>
            <a:r>
              <a:rPr lang="ru-RU" b="1" i="1" dirty="0" smtClean="0">
                <a:solidFill>
                  <a:srgbClr val="00B0F0"/>
                </a:solidFill>
              </a:rPr>
              <a:t>Голубоглазая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Делают нашу речь </a:t>
            </a:r>
            <a:r>
              <a:rPr lang="ru-RU" sz="4000" b="1" dirty="0" smtClean="0">
                <a:solidFill>
                  <a:srgbClr val="002060"/>
                </a:solidFill>
              </a:rPr>
              <a:t>точной.</a:t>
            </a:r>
            <a:endParaRPr lang="ru-RU" sz="4000" b="1" dirty="0">
              <a:solidFill>
                <a:srgbClr val="002060"/>
              </a:solidFill>
            </a:endParaRPr>
          </a:p>
        </p:txBody>
      </p:sp>
      <p:pic>
        <p:nvPicPr>
          <p:cNvPr id="2050" name="Picture 2" descr="C:\Users\Адамцевич_СС\Desktop\портрет-модной-молодо-голубоглазой-брюнетки-в-свитере-и-синих-джинсах-16552733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0" y="1714488"/>
            <a:ext cx="4857990" cy="32427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0070C0"/>
                </a:solidFill>
              </a:rPr>
              <a:t>Я беру тебя с собой, </a:t>
            </a:r>
            <a:r>
              <a:rPr lang="ru-RU" b="1" i="1" dirty="0" smtClean="0">
                <a:solidFill>
                  <a:srgbClr val="0070C0"/>
                </a:solidFill>
              </a:rPr>
              <a:t>п</a:t>
            </a:r>
            <a:r>
              <a:rPr lang="ru-RU" b="1" i="1" dirty="0" smtClean="0">
                <a:solidFill>
                  <a:srgbClr val="0070C0"/>
                </a:solidFill>
              </a:rPr>
              <a:t>отому что…</a:t>
            </a:r>
            <a:endParaRPr lang="ru-RU" b="1" i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7829576" cy="1185858"/>
          </a:xfrm>
        </p:spPr>
        <p:txBody>
          <a:bodyPr/>
          <a:lstStyle/>
          <a:p>
            <a:r>
              <a:rPr lang="ru-RU" b="1" i="1" dirty="0" smtClean="0"/>
              <a:t>Высокий человек,</a:t>
            </a:r>
            <a:r>
              <a:rPr lang="ru-RU" b="1" i="1" dirty="0" smtClean="0"/>
              <a:t> к</a:t>
            </a:r>
            <a:r>
              <a:rPr lang="ru-RU" b="1" i="1" dirty="0" smtClean="0"/>
              <a:t>расивые глаза, синяя куртка, румяные щеки</a:t>
            </a:r>
            <a:endParaRPr lang="ru-RU" b="1" i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42910" y="257174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Что</a:t>
            </a:r>
            <a:r>
              <a:rPr kumimoji="0" lang="ru-RU" sz="4400" b="1" i="1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делают эти слова?</a:t>
            </a:r>
            <a:endParaRPr kumimoji="0" lang="ru-RU" sz="4400" b="1" i="1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500034" y="3429000"/>
            <a:ext cx="8072494" cy="30003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Уточняют</a:t>
            </a:r>
            <a:r>
              <a:rPr kumimoji="0" lang="ru-RU" sz="3200" b="1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1" i="1" u="none" strike="noStrike" kern="1200" cap="none" spc="0" normalizeH="0" noProof="0" dirty="0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цвет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1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1" i="1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размер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3200" b="1" i="1" dirty="0" smtClean="0">
                <a:solidFill>
                  <a:srgbClr val="FF0000"/>
                </a:solidFill>
              </a:rPr>
              <a:t>ф</a:t>
            </a:r>
            <a:r>
              <a:rPr lang="ru-RU" sz="3200" b="1" i="1" baseline="0" dirty="0" smtClean="0">
                <a:solidFill>
                  <a:srgbClr val="FF0000"/>
                </a:solidFill>
              </a:rPr>
              <a:t>орму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3200" b="1" i="1" dirty="0" smtClean="0">
                <a:solidFill>
                  <a:srgbClr val="7030A0"/>
                </a:solidFill>
              </a:rPr>
              <a:t>материал</a:t>
            </a:r>
            <a:endParaRPr lang="ru-RU" sz="3200" b="1" i="1" baseline="0" dirty="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41368001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714348" y="500042"/>
            <a:ext cx="7745461" cy="58090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173</Words>
  <Application>Microsoft Office PowerPoint</Application>
  <PresentationFormat>Экран (4:3)</PresentationFormat>
  <Paragraphs>63</Paragraphs>
  <Slides>10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       Крош                                      Нюша</vt:lpstr>
      <vt:lpstr>Какой сделали нашу речь слова РОЗОВАЯ и ГОЛУБОЙ ?</vt:lpstr>
      <vt:lpstr>Слайд 6</vt:lpstr>
      <vt:lpstr>мама</vt:lpstr>
      <vt:lpstr>Я беру тебя с собой, потому что…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Адамцевич_СС</dc:creator>
  <cp:lastModifiedBy>Адамцевич_СС</cp:lastModifiedBy>
  <cp:revision>17</cp:revision>
  <dcterms:created xsi:type="dcterms:W3CDTF">2023-03-21T07:45:11Z</dcterms:created>
  <dcterms:modified xsi:type="dcterms:W3CDTF">2023-03-21T10:49:33Z</dcterms:modified>
</cp:coreProperties>
</file>