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2" r:id="rId4"/>
    <p:sldId id="256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3"/>
            </a:gs>
            <a:gs pos="94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EBE272-A22B-49C3-A1DD-9DFBD5BB9DD4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1329B-11E8-4F6D-8386-E1F7477EF6F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2" t="40446" r="11196" b="24204"/>
          <a:stretch/>
        </p:blipFill>
        <p:spPr bwMode="auto">
          <a:xfrm>
            <a:off x="395536" y="1340768"/>
            <a:ext cx="8496943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364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460729"/>
            <a:ext cx="522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Правила жизни персонажей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721377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Винни-Пух:</a:t>
            </a:r>
          </a:p>
          <a:p>
            <a:r>
              <a:rPr lang="ru-RU" sz="2400" dirty="0" smtClean="0"/>
              <a:t>«Если когда-нибудь наступит день, когда мы </a:t>
            </a:r>
          </a:p>
          <a:p>
            <a:r>
              <a:rPr lang="ru-RU" sz="2400" dirty="0" smtClean="0"/>
              <a:t>не сможем быть вместе, сохрани меня в своем</a:t>
            </a:r>
          </a:p>
          <a:p>
            <a:r>
              <a:rPr lang="ru-RU" sz="2400" dirty="0" smtClean="0"/>
              <a:t> сердце, и я буду там навеки».</a:t>
            </a:r>
          </a:p>
          <a:p>
            <a:endParaRPr lang="ru-RU" sz="2400" dirty="0"/>
          </a:p>
          <a:p>
            <a:r>
              <a:rPr lang="ru-RU" b="1" dirty="0" err="1" smtClean="0"/>
              <a:t>Карлсон</a:t>
            </a:r>
            <a:r>
              <a:rPr lang="ru-RU" b="1" dirty="0" smtClean="0"/>
              <a:t>:</a:t>
            </a:r>
          </a:p>
          <a:p>
            <a:r>
              <a:rPr lang="ru-RU" sz="2400" dirty="0" smtClean="0"/>
              <a:t>«Друзьям надо говорить приятные и </a:t>
            </a:r>
          </a:p>
          <a:p>
            <a:r>
              <a:rPr lang="ru-RU" sz="2400" dirty="0" smtClean="0"/>
              <a:t>ободряющие вещи примерно каждые пять минут»</a:t>
            </a:r>
          </a:p>
          <a:p>
            <a:endParaRPr lang="ru-RU" sz="2400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Маленький принц:</a:t>
            </a:r>
          </a:p>
          <a:p>
            <a:r>
              <a:rPr lang="ru-RU" sz="2400" dirty="0" smtClean="0"/>
              <a:t>«Ты живешь в своих поступках. Ты – это твои </a:t>
            </a:r>
          </a:p>
          <a:p>
            <a:r>
              <a:rPr lang="ru-RU" sz="2400" dirty="0" smtClean="0"/>
              <a:t>действия, и нет другого тебя»</a:t>
            </a:r>
            <a:endParaRPr lang="ru-RU" sz="2400" dirty="0"/>
          </a:p>
        </p:txBody>
      </p:sp>
      <p:pic>
        <p:nvPicPr>
          <p:cNvPr id="1026" name="Picture 2" descr="https://i.pinimg.com/736x/2b/56/1e/2b561ef6ab773ac4ef79b51fab92f9bc--vinn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867777"/>
            <a:ext cx="1552467" cy="216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pinimg.com/originals/0b/ee/a1/0beea1e952be2e498729e48c8274203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40968"/>
            <a:ext cx="1396554" cy="178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pdb/1616117/35654186-0033-498d-914a-d1879361cbb8/s1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218" y="5038822"/>
            <a:ext cx="1398168" cy="181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81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836712"/>
            <a:ext cx="3456384" cy="43891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Самооценивание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5 частей речи-5б.</a:t>
            </a:r>
          </a:p>
          <a:p>
            <a:pPr marL="0" indent="0">
              <a:buNone/>
            </a:pPr>
            <a:r>
              <a:rPr lang="ru-RU" dirty="0" smtClean="0"/>
              <a:t>4 части речи-4б.</a:t>
            </a:r>
          </a:p>
          <a:p>
            <a:pPr marL="0" indent="0">
              <a:buNone/>
            </a:pPr>
            <a:r>
              <a:rPr lang="ru-RU" dirty="0" smtClean="0"/>
              <a:t>3 части речи-3б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07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b81/0014cc00-374588db/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06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Написать эссе «Почему важно творить добро?». В 2-х предложениях указать части речи.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Найти пословицы о добре и зле.</a:t>
            </a:r>
          </a:p>
        </p:txBody>
      </p:sp>
    </p:spTree>
    <p:extLst>
      <p:ext uri="{BB962C8B-B14F-4D97-AF65-F5344CB8AC3E}">
        <p14:creationId xmlns:p14="http://schemas.microsoft.com/office/powerpoint/2010/main" val="196104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836712"/>
            <a:ext cx="3816424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21-22б.- «5»</a:t>
            </a:r>
          </a:p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17-20б. – «4»</a:t>
            </a:r>
          </a:p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Ниже 17б – «3»</a:t>
            </a:r>
          </a:p>
          <a:p>
            <a:pPr algn="l"/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9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25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/>
              <a:t>Морфология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44910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ЬЧСТИ   ЕИЧР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2183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663" y="505123"/>
            <a:ext cx="8045921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Дата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Классная работа.</a:t>
            </a:r>
          </a:p>
          <a:p>
            <a:pPr algn="ctr"/>
            <a:endParaRPr lang="ru-RU" sz="6000" dirty="0" smtClean="0">
              <a:solidFill>
                <a:schemeClr val="bg1"/>
              </a:solidFill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Самостоятельные и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служебные части речи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1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</a:rPr>
              <a:t>Ценность </a:t>
            </a:r>
            <a:r>
              <a:rPr lang="ru-RU" sz="4800" dirty="0"/>
              <a:t>- то, что человек особенно ценит в жизни, чему он придает особый, положительный жизненный смысл.</a:t>
            </a:r>
          </a:p>
        </p:txBody>
      </p:sp>
    </p:spTree>
    <p:extLst>
      <p:ext uri="{BB962C8B-B14F-4D97-AF65-F5344CB8AC3E}">
        <p14:creationId xmlns:p14="http://schemas.microsoft.com/office/powerpoint/2010/main" val="324327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Цей\Desktop\для урока\правила жизни\92b286d0-1d2a-40b9-9478-c91530f4ab2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" y="9484"/>
            <a:ext cx="6299836" cy="44305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861346" y="4474661"/>
            <a:ext cx="438985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Записали 5 признаков-5б.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4признака-4б.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3признака-3б.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2признака-2б.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1признак-1б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2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Цей\Desktop\для урока\правила жизни\92b286d0-1d2a-40b9-9478-c91530f4ab2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" y="9484"/>
            <a:ext cx="6299836" cy="44305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61346" y="4474661"/>
            <a:ext cx="369370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Зеленая карточка-5б.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Желтая карточка-3б.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Красная карточка -1б.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3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99202"/>
              </p:ext>
            </p:extLst>
          </p:nvPr>
        </p:nvGraphicFramePr>
        <p:xfrm>
          <a:off x="683568" y="1397000"/>
          <a:ext cx="75608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Самостоятельные части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Междометия</a:t>
                      </a:r>
                      <a:r>
                        <a:rPr lang="ru-RU" baseline="0" dirty="0" smtClean="0"/>
                        <a:t> и звукоподражательные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Служебные части речи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37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51099"/>
              </p:ext>
            </p:extLst>
          </p:nvPr>
        </p:nvGraphicFramePr>
        <p:xfrm>
          <a:off x="323528" y="1052736"/>
          <a:ext cx="8064896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Самостоятельные  части речи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Междометия</a:t>
                      </a:r>
                      <a:r>
                        <a:rPr lang="ru-RU" baseline="0" dirty="0" smtClean="0"/>
                        <a:t> и звукоподражательные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Служебные части речи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Человек, любимый, ты,  пять, смелый, улыбаться, дружно, думать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Гав-гав</a:t>
                      </a:r>
                    </a:p>
                    <a:p>
                      <a:r>
                        <a:rPr lang="ru-RU" sz="2800" dirty="0" smtClean="0"/>
                        <a:t> Ой!</a:t>
                      </a:r>
                    </a:p>
                    <a:p>
                      <a:r>
                        <a:rPr lang="ru-RU" sz="2800" baseline="0" dirty="0" smtClean="0"/>
                        <a:t>Эх!</a:t>
                      </a:r>
                    </a:p>
                    <a:p>
                      <a:r>
                        <a:rPr lang="ru-RU" sz="2800" baseline="0" dirty="0" smtClean="0"/>
                        <a:t> У!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От, к, а, но,  ли, не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36618" y="4149080"/>
            <a:ext cx="375102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Взаимооценивание</a:t>
            </a:r>
            <a:r>
              <a:rPr lang="ru-RU" sz="2800" b="1" dirty="0" smtClean="0"/>
              <a:t>.</a:t>
            </a:r>
          </a:p>
          <a:p>
            <a:r>
              <a:rPr lang="ru-RU" sz="2800" dirty="0" smtClean="0"/>
              <a:t>Все правильно-5б.</a:t>
            </a:r>
          </a:p>
          <a:p>
            <a:r>
              <a:rPr lang="ru-RU" sz="2800" dirty="0" smtClean="0"/>
              <a:t>1 ошибка-4б.</a:t>
            </a:r>
          </a:p>
          <a:p>
            <a:r>
              <a:rPr lang="ru-RU" sz="2800" dirty="0" smtClean="0"/>
              <a:t>2 ошибки-3б.</a:t>
            </a:r>
            <a:endParaRPr lang="ru-RU" sz="2800" dirty="0"/>
          </a:p>
          <a:p>
            <a:r>
              <a:rPr lang="ru-RU" sz="2800" dirty="0" smtClean="0"/>
              <a:t>3 ошибки-2б.</a:t>
            </a:r>
          </a:p>
          <a:p>
            <a:r>
              <a:rPr lang="ru-RU" sz="2800" dirty="0" smtClean="0"/>
              <a:t>4 ошибки-1б</a:t>
            </a:r>
            <a:r>
              <a:rPr lang="ru-RU" sz="2800" dirty="0"/>
              <a:t>.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99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252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</dc:title>
  <dc:creator>Цей</dc:creator>
  <cp:lastModifiedBy>User</cp:lastModifiedBy>
  <cp:revision>17</cp:revision>
  <dcterms:created xsi:type="dcterms:W3CDTF">2018-11-05T14:42:51Z</dcterms:created>
  <dcterms:modified xsi:type="dcterms:W3CDTF">2021-09-25T06:30:40Z</dcterms:modified>
</cp:coreProperties>
</file>