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60" r:id="rId6"/>
    <p:sldId id="272" r:id="rId7"/>
    <p:sldId id="258" r:id="rId8"/>
    <p:sldId id="273" r:id="rId9"/>
    <p:sldId id="261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1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0B22-75F4-4934-928F-18AD48A7E41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A8F2-1FA3-4619-AF5F-8DF5D4E68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5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0B22-75F4-4934-928F-18AD48A7E41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A8F2-1FA3-4619-AF5F-8DF5D4E68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4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0B22-75F4-4934-928F-18AD48A7E41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A8F2-1FA3-4619-AF5F-8DF5D4E68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3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0B22-75F4-4934-928F-18AD48A7E41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A8F2-1FA3-4619-AF5F-8DF5D4E68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00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0B22-75F4-4934-928F-18AD48A7E41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A8F2-1FA3-4619-AF5F-8DF5D4E68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47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0B22-75F4-4934-928F-18AD48A7E41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A8F2-1FA3-4619-AF5F-8DF5D4E68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10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0B22-75F4-4934-928F-18AD48A7E41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A8F2-1FA3-4619-AF5F-8DF5D4E68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0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0B22-75F4-4934-928F-18AD48A7E41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A8F2-1FA3-4619-AF5F-8DF5D4E68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5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0B22-75F4-4934-928F-18AD48A7E41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A8F2-1FA3-4619-AF5F-8DF5D4E68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87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0B22-75F4-4934-928F-18AD48A7E41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A8F2-1FA3-4619-AF5F-8DF5D4E68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0B22-75F4-4934-928F-18AD48A7E41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A8F2-1FA3-4619-AF5F-8DF5D4E68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04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10B22-75F4-4934-928F-18AD48A7E41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A8F2-1FA3-4619-AF5F-8DF5D4E68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97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Историческая </a:t>
            </a:r>
            <a:r>
              <a:rPr lang="ru-RU" dirty="0" err="1" smtClean="0"/>
              <a:t>квест</a:t>
            </a:r>
            <a:r>
              <a:rPr lang="ru-RU" dirty="0" smtClean="0"/>
              <a:t>-игра «Любимый Нижний»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26401" y="4908324"/>
            <a:ext cx="3672114" cy="165576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МБДОУ «Детский сад № 72»</a:t>
            </a:r>
          </a:p>
          <a:p>
            <a:r>
              <a:rPr lang="ru-RU" b="1" dirty="0" smtClean="0"/>
              <a:t>Выполнили воспитатели</a:t>
            </a:r>
          </a:p>
          <a:p>
            <a:r>
              <a:rPr lang="ru-RU" b="1" dirty="0" smtClean="0"/>
              <a:t>Золотаренко Е.Ю.</a:t>
            </a:r>
          </a:p>
          <a:p>
            <a:r>
              <a:rPr lang="ru-RU" b="1" dirty="0" smtClean="0"/>
              <a:t>Малыгина А.В.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42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dirty="0" smtClean="0"/>
              <a:t>Спасибо </a:t>
            </a:r>
            <a:br>
              <a:rPr lang="ru-RU" sz="9600" dirty="0" smtClean="0"/>
            </a:br>
            <a:r>
              <a:rPr lang="ru-RU" sz="9600" dirty="0" smtClean="0"/>
              <a:t>за внимание!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85287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5823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Цель: </a:t>
            </a:r>
            <a:r>
              <a:rPr lang="ru-RU" sz="3200" dirty="0"/>
              <a:t>Цель: формирование нравственно-патриотических чувств у детей старшего дошкольного возраста посредством изучения исторического прошлого родного города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281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982" y="1582433"/>
            <a:ext cx="996141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Задачи</a:t>
            </a:r>
            <a:r>
              <a:rPr lang="ru-RU" sz="2400" dirty="0"/>
              <a:t>: воспитывать чувство любви к своему родному городу, краю;</a:t>
            </a:r>
          </a:p>
          <a:p>
            <a:r>
              <a:rPr lang="ru-RU" sz="2400" dirty="0"/>
              <a:t>Вовлечь детей в активно-познавательную, исследовательскую деятельность по изучению и сохранению истории, природы и культуры своего края, города;</a:t>
            </a:r>
          </a:p>
          <a:p>
            <a:r>
              <a:rPr lang="ru-RU" sz="2400" dirty="0"/>
              <a:t>Сформировать у детей систему знаний о родном городе, крае на основе историко-художественно-краеведческого материала;</a:t>
            </a:r>
          </a:p>
          <a:p>
            <a:r>
              <a:rPr lang="ru-RU" sz="2400" dirty="0"/>
              <a:t>Развивать связную речь детей; обогащать и активизировать словарь детей, учить свободно мыслить, фантазировать;</a:t>
            </a:r>
          </a:p>
          <a:p>
            <a:r>
              <a:rPr lang="ru-RU" sz="2400" dirty="0"/>
              <a:t>Воспитывать чувство гордости за своих земляков, эмоционально-ценностное отношение к родному краю.</a:t>
            </a: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5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50" y="2057568"/>
            <a:ext cx="3932537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-4191000"/>
            <a:ext cx="2160000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8" y="1894968"/>
            <a:ext cx="3615533" cy="45139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91" y="365125"/>
            <a:ext cx="3862532" cy="46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3" y="1790835"/>
            <a:ext cx="3326937" cy="410586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15" y="2143397"/>
            <a:ext cx="3303129" cy="40848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37" y="689776"/>
            <a:ext cx="4279726" cy="42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64" y="1808630"/>
            <a:ext cx="2687638" cy="3068637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97" y="1690689"/>
            <a:ext cx="2924355" cy="33045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23" y="2273371"/>
            <a:ext cx="3567553" cy="411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94" y="1530891"/>
            <a:ext cx="2965450" cy="3633788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7" y="1771576"/>
            <a:ext cx="2802900" cy="34709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5" y="131180"/>
            <a:ext cx="3164844" cy="31384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66" y="3882431"/>
            <a:ext cx="3624982" cy="24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25" y="452674"/>
            <a:ext cx="2874963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8" y="1914424"/>
            <a:ext cx="3512939" cy="4350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80" y="1695454"/>
            <a:ext cx="3520938" cy="43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1" y="1854906"/>
            <a:ext cx="3601107" cy="435133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224" y="1974715"/>
            <a:ext cx="3609938" cy="44552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37" y="230959"/>
            <a:ext cx="3259566" cy="342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118</Words>
  <Application>Microsoft Office PowerPoint</Application>
  <PresentationFormat>Широкоэкранный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Историческая квест-игра «Любимый Нижний»</vt:lpstr>
      <vt:lpstr>Цель: Цель: формирование нравственно-патриотических чувств у детей старшего дошкольного возраста посредством изучения исторического прошлого родного города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Расскажем детям о Нижнем Новгороде</dc:title>
  <dc:creator>2</dc:creator>
  <cp:lastModifiedBy>gigapc52nn@gmail.com</cp:lastModifiedBy>
  <cp:revision>23</cp:revision>
  <dcterms:created xsi:type="dcterms:W3CDTF">2020-10-26T13:52:31Z</dcterms:created>
  <dcterms:modified xsi:type="dcterms:W3CDTF">2023-10-30T11:21:24Z</dcterms:modified>
</cp:coreProperties>
</file>