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6" r:id="rId7"/>
    <p:sldId id="263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9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951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85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82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752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6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80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84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46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76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463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3F40-F648-4315-BFC6-888D6F4CC2E4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BF89-BD2F-4B80-9358-2218E7CBC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62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3%20&#1082;&#1083;&#1072;&#1089;&#1089;\&#1088;&#1091;&#1089;&#1089;&#1082;&#1080;&#1081;\&#1086;&#1090;&#1082;&#1088;%20&#1091;&#1088;&#1086;&#1082;\&#1047;&#1080;&#1084;&#1085;&#1103;&#1103;%20&#1057;&#1086;&#1085;&#1072;&#1090;&#1072;%20-%20&#1052;&#1077;&#1083;&#1086;&#1076;&#1080;&#1103;_(Inkompmusic.ru).mp3" TargetMode="External"/><Relationship Id="rId6" Type="http://schemas.openxmlformats.org/officeDocument/2006/relationships/image" Target="../media/image5.png"/><Relationship Id="rId5" Type="http://schemas.microsoft.com/office/2007/relationships/media" Target="file:///E:\3%20&#1082;&#1083;&#1072;&#1089;&#1089;\&#1088;&#1091;&#1089;&#1089;&#1082;&#1080;&#1081;\&#1086;&#1090;&#1082;&#1088;%20&#1091;&#1088;&#1086;&#1082;\&#1047;&#1080;&#1084;&#1085;&#1103;&#1103;%20&#1057;&#1086;&#1085;&#1072;&#1090;&#1072;%20-%20&#1052;&#1077;&#1083;&#1086;&#1076;&#1080;&#1103;_(Inkompmusic.ru).mp3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3%20&#1082;&#1083;&#1072;&#1089;&#1089;\&#1088;&#1091;&#1089;&#1089;&#1082;&#1080;&#1081;\&#1086;&#1090;&#1082;&#1088;%20&#1091;&#1088;&#1086;&#1082;\&#1054;&#1081;,%20&#1083;&#1077;&#1090;&#1103;&#1090;%20&#1089;&#1085;&#1077;&#1078;&#1080;&#1085;&#1082;&#1080;(-).mp3" TargetMode="External"/><Relationship Id="rId5" Type="http://schemas.openxmlformats.org/officeDocument/2006/relationships/image" Target="../media/image9.png"/><Relationship Id="rId4" Type="http://schemas.microsoft.com/office/2007/relationships/media" Target="file:///E:\3%20&#1082;&#1083;&#1072;&#1089;&#1089;\&#1088;&#1091;&#1089;&#1089;&#1082;&#1080;&#1081;\&#1086;&#1090;&#1082;&#1088;%20&#1091;&#1088;&#1086;&#1082;\&#1054;&#1081;,%20&#1083;&#1077;&#1090;&#1103;&#1090;%20&#1089;&#1085;&#1077;&#1078;&#1080;&#1085;&#1082;&#1080;(-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7145"/>
          </a:xfrm>
        </p:spPr>
      </p:pic>
      <p:sp>
        <p:nvSpPr>
          <p:cNvPr id="3" name="TextBox 2"/>
          <p:cNvSpPr txBox="1"/>
          <p:nvPr/>
        </p:nvSpPr>
        <p:spPr>
          <a:xfrm>
            <a:off x="6003634" y="551543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 descr="0_a6a08_11b6a0a_ori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8264" y="398417"/>
            <a:ext cx="1405164" cy="1686197"/>
          </a:xfrm>
          <a:prstGeom prst="rect">
            <a:avLst/>
          </a:prstGeom>
        </p:spPr>
      </p:pic>
      <p:pic>
        <p:nvPicPr>
          <p:cNvPr id="7" name="Рисунок 6" descr="0_a6a08_11b6a0a_ori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3235" y="2248989"/>
            <a:ext cx="1405164" cy="1686197"/>
          </a:xfrm>
          <a:prstGeom prst="rect">
            <a:avLst/>
          </a:prstGeom>
        </p:spPr>
      </p:pic>
      <p:pic>
        <p:nvPicPr>
          <p:cNvPr id="8" name="Рисунок 7" descr="0_a6a08_11b6a0a_ori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4379" y="681445"/>
            <a:ext cx="1405164" cy="1686197"/>
          </a:xfrm>
          <a:prstGeom prst="rect">
            <a:avLst/>
          </a:prstGeom>
        </p:spPr>
      </p:pic>
      <p:pic>
        <p:nvPicPr>
          <p:cNvPr id="9" name="Рисунок 8" descr="0_a6a08_11b6a0a_ori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1750" y="594360"/>
            <a:ext cx="1405164" cy="1686197"/>
          </a:xfrm>
          <a:prstGeom prst="rect">
            <a:avLst/>
          </a:prstGeom>
        </p:spPr>
      </p:pic>
      <p:pic>
        <p:nvPicPr>
          <p:cNvPr id="10" name="Рисунок 9" descr="0_a6a08_11b6a0a_ori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39350" y="1000760"/>
            <a:ext cx="1405164" cy="1686197"/>
          </a:xfrm>
          <a:prstGeom prst="rect">
            <a:avLst/>
          </a:prstGeom>
        </p:spPr>
      </p:pic>
      <p:pic>
        <p:nvPicPr>
          <p:cNvPr id="11" name="Рисунок 10" descr="0_a6a08_11b6a0a_ori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236" y="2343331"/>
            <a:ext cx="1405164" cy="1686197"/>
          </a:xfrm>
          <a:prstGeom prst="rect">
            <a:avLst/>
          </a:prstGeom>
        </p:spPr>
      </p:pic>
      <p:pic>
        <p:nvPicPr>
          <p:cNvPr id="12" name="Рисунок 11" descr="0_a6a08_11b6a0a_ori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49122" y="2444931"/>
            <a:ext cx="1405164" cy="1686197"/>
          </a:xfrm>
          <a:prstGeom prst="rect">
            <a:avLst/>
          </a:prstGeom>
        </p:spPr>
      </p:pic>
      <p:pic>
        <p:nvPicPr>
          <p:cNvPr id="13" name="Рисунок 12" descr="0_a6a08_11b6a0a_ori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0779" y="2328817"/>
            <a:ext cx="1405164" cy="1686197"/>
          </a:xfrm>
          <a:prstGeom prst="rect">
            <a:avLst/>
          </a:prstGeom>
        </p:spPr>
      </p:pic>
      <p:pic>
        <p:nvPicPr>
          <p:cNvPr id="14" name="Зимняя Соната - Мелодия_(Inkompmusic.ru)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50172" y="6114144"/>
            <a:ext cx="529771" cy="529771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721428" y="622014"/>
            <a:ext cx="6999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зимний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холод  всякий  молод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5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3" grpId="0"/>
      <p:bldP spid="81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«Найди лишнее слово»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286" y="18111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 </a:t>
            </a:r>
          </a:p>
          <a:p>
            <a:r>
              <a:rPr lang="ru-RU" sz="4000" b="1" i="1" dirty="0" smtClean="0"/>
              <a:t>ребята</a:t>
            </a:r>
            <a:r>
              <a:rPr lang="ru-RU" sz="4000" b="1" i="1" dirty="0"/>
              <a:t>, мороз, </a:t>
            </a:r>
            <a:r>
              <a:rPr lang="ru-RU" sz="4000" b="1" i="1" dirty="0" smtClean="0"/>
              <a:t>синицы, снегирь;</a:t>
            </a:r>
            <a:endParaRPr lang="ru-RU" sz="4000" dirty="0"/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скользить, кататься, гладкий, </a:t>
            </a:r>
            <a:r>
              <a:rPr lang="ru-RU" sz="4000" b="1" i="1" dirty="0" smtClean="0"/>
              <a:t>кружиться;</a:t>
            </a:r>
            <a:endParaRPr lang="ru-RU" sz="4000" dirty="0"/>
          </a:p>
          <a:p>
            <a:r>
              <a:rPr lang="ru-RU" sz="4000" b="1" i="1" dirty="0"/>
              <a:t> </a:t>
            </a:r>
            <a:r>
              <a:rPr lang="ru-RU" sz="4000" b="1" i="1" dirty="0" smtClean="0"/>
              <a:t>осина</a:t>
            </a:r>
            <a:r>
              <a:rPr lang="ru-RU" sz="4000" b="1" i="1" dirty="0"/>
              <a:t>, берёзка, сосна, рябина.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569029" y="2264229"/>
            <a:ext cx="1727200" cy="75474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87357" y="2881087"/>
            <a:ext cx="2168072" cy="75474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88721" y="3609409"/>
            <a:ext cx="2007507" cy="75474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08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Правописание парных согласных</a:t>
            </a:r>
            <a:b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в корне слова.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Цель: 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Изучим…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Закрепим…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Научимся…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Будем учиться…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01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7145"/>
          </a:xfrm>
        </p:spPr>
      </p:pic>
      <p:sp>
        <p:nvSpPr>
          <p:cNvPr id="5" name="Прямоугольник 4"/>
          <p:cNvSpPr/>
          <p:nvPr/>
        </p:nvSpPr>
        <p:spPr>
          <a:xfrm>
            <a:off x="1194529" y="878507"/>
            <a:ext cx="97220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сне…ком</a:t>
            </a:r>
            <a:r>
              <a:rPr lang="ru-RU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з…</a:t>
            </a:r>
            <a:r>
              <a:rPr lang="ru-RU" sz="4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</a:t>
            </a:r>
            <a:r>
              <a:rPr lang="ru-RU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зав…лила, </a:t>
            </a:r>
            <a:r>
              <a:rPr lang="ru-RU" sz="40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лё</a:t>
            </a:r>
            <a:r>
              <a:rPr lang="ru-RU" sz="4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…ким, </a:t>
            </a:r>
            <a:r>
              <a:rPr lang="ru-RU" sz="4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горо</a:t>
            </a:r>
            <a:r>
              <a:rPr lang="ru-RU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867988" y="2455817"/>
            <a:ext cx="9002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Зима завалила город легким снежком.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69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7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«Да» или «Нет»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5339"/>
            <a:ext cx="10515600" cy="4351338"/>
          </a:xfrm>
        </p:spPr>
        <p:txBody>
          <a:bodyPr/>
          <a:lstStyle/>
          <a:p>
            <a:r>
              <a:rPr lang="ru-RU" sz="3600" b="1" i="1" dirty="0"/>
              <a:t>снегопад – </a:t>
            </a:r>
            <a:r>
              <a:rPr lang="ru-RU" sz="3600" b="1" i="1" dirty="0" smtClean="0"/>
              <a:t>снегопады</a:t>
            </a:r>
          </a:p>
          <a:p>
            <a:r>
              <a:rPr lang="ru-RU" sz="3600" b="1" i="1" dirty="0" smtClean="0"/>
              <a:t> </a:t>
            </a:r>
            <a:r>
              <a:rPr lang="ru-RU" sz="3600" b="1" i="1" dirty="0"/>
              <a:t>березка- </a:t>
            </a:r>
            <a:r>
              <a:rPr lang="ru-RU" sz="3600" b="1" i="1" dirty="0" smtClean="0"/>
              <a:t>березки</a:t>
            </a:r>
          </a:p>
          <a:p>
            <a:r>
              <a:rPr lang="ru-RU" sz="3600" b="1" i="1" dirty="0" smtClean="0"/>
              <a:t>лёд </a:t>
            </a:r>
            <a:r>
              <a:rPr lang="ru-RU" sz="3600" b="1" i="1" dirty="0"/>
              <a:t>- </a:t>
            </a:r>
            <a:r>
              <a:rPr lang="ru-RU" sz="3600" b="1" i="1" dirty="0" smtClean="0"/>
              <a:t>ледок </a:t>
            </a:r>
          </a:p>
          <a:p>
            <a:r>
              <a:rPr lang="ru-RU" sz="3600" b="1" i="1" dirty="0" smtClean="0"/>
              <a:t>дуб </a:t>
            </a:r>
            <a:r>
              <a:rPr lang="ru-RU" sz="3600" b="1" i="1" dirty="0"/>
              <a:t>– </a:t>
            </a:r>
            <a:r>
              <a:rPr lang="ru-RU" sz="3600" b="1" i="1" dirty="0" smtClean="0"/>
              <a:t>дубки </a:t>
            </a:r>
          </a:p>
          <a:p>
            <a:r>
              <a:rPr lang="ru-RU" sz="3600" b="1" i="1" dirty="0" smtClean="0"/>
              <a:t>сказки </a:t>
            </a:r>
            <a:r>
              <a:rPr lang="ru-RU" sz="3600" b="1" i="1" dirty="0"/>
              <a:t>– </a:t>
            </a:r>
            <a:r>
              <a:rPr lang="ru-RU" sz="3600" b="1" i="1" dirty="0" smtClean="0"/>
              <a:t>сказочный </a:t>
            </a:r>
          </a:p>
          <a:p>
            <a:r>
              <a:rPr lang="ru-RU" sz="3600" b="1" i="1" dirty="0" smtClean="0"/>
              <a:t>мороз </a:t>
            </a:r>
            <a:r>
              <a:rPr lang="ru-RU" sz="3600" b="1" i="1" dirty="0"/>
              <a:t>– заморозить.</a:t>
            </a:r>
            <a:endParaRPr lang="ru-RU" sz="36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80430" y="392789"/>
            <a:ext cx="600501" cy="55955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972567" y="367240"/>
            <a:ext cx="600501" cy="5595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96000" y="1535339"/>
            <a:ext cx="600501" cy="55955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96000" y="2141764"/>
            <a:ext cx="600501" cy="5595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96000" y="2748189"/>
            <a:ext cx="600501" cy="55955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098274" y="3354614"/>
            <a:ext cx="600501" cy="5595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95999" y="3961039"/>
            <a:ext cx="600501" cy="55955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95999" y="4567464"/>
            <a:ext cx="600501" cy="55955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32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069" y="757646"/>
            <a:ext cx="9170125" cy="5721531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3600" b="1" dirty="0" smtClean="0"/>
              <a:t>У </a:t>
            </a:r>
            <a:r>
              <a:rPr lang="ru-RU" sz="3600" b="1" dirty="0" smtClean="0"/>
              <a:t>меня все получилось. Я молодец!</a:t>
            </a:r>
            <a:endParaRPr lang="ru-RU" sz="3600" dirty="0" smtClean="0"/>
          </a:p>
          <a:p>
            <a:endParaRPr lang="ru-RU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3600" b="1" dirty="0" smtClean="0"/>
              <a:t>У </a:t>
            </a:r>
            <a:r>
              <a:rPr lang="ru-RU" sz="3600" b="1" dirty="0" smtClean="0"/>
              <a:t>меня были затруднения. Нужно повторить </a:t>
            </a:r>
            <a:r>
              <a:rPr lang="ru-RU" sz="3600" b="1" dirty="0" smtClean="0"/>
              <a:t>правило</a:t>
            </a:r>
            <a:endParaRPr lang="ru-RU" b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 </a:t>
            </a:r>
            <a:r>
              <a:rPr lang="ru-RU" sz="3600" b="1" dirty="0" smtClean="0"/>
              <a:t>У меня ничего не получилось.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  Нужна </a:t>
            </a:r>
            <a:r>
              <a:rPr lang="ru-RU" sz="3600" b="1" dirty="0" smtClean="0"/>
              <a:t>помощь.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675.PNG"/>
          <p:cNvPicPr>
            <a:picLocks noChangeAspect="1"/>
          </p:cNvPicPr>
          <p:nvPr/>
        </p:nvPicPr>
        <p:blipFill>
          <a:blip r:embed="rId2" cstate="print"/>
          <a:srcRect r="14469"/>
          <a:stretch>
            <a:fillRect/>
          </a:stretch>
        </p:blipFill>
        <p:spPr>
          <a:xfrm>
            <a:off x="274321" y="156754"/>
            <a:ext cx="2090056" cy="21107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678087856_gas-kvas-com-p-snezhinki-risunok-na-belom-fone-krasivie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4064" y="2560321"/>
            <a:ext cx="1972490" cy="1972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614552759_38-p-kartinki-snezhinki-na-belom-fone-4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7754" y="4585061"/>
            <a:ext cx="1944189" cy="19441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921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Если парный звук согласный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Вызвал у тебя сомнение, 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Ты на помощь гласный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Зови без промедления!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237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667020" y="2183563"/>
            <a:ext cx="68579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за урок</a:t>
            </a:r>
            <a:endParaRPr lang="ru-RU" sz="7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a6a08_11b6a0a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04663" y="665479"/>
            <a:ext cx="1738993" cy="2086792"/>
          </a:xfrm>
          <a:prstGeom prst="rect">
            <a:avLst/>
          </a:prstGeom>
        </p:spPr>
      </p:pic>
      <p:pic>
        <p:nvPicPr>
          <p:cNvPr id="6" name="Рисунок 5" descr="0_a6a08_11b6a0a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9920" y="788850"/>
            <a:ext cx="1738993" cy="2086792"/>
          </a:xfrm>
          <a:prstGeom prst="rect">
            <a:avLst/>
          </a:prstGeom>
        </p:spPr>
      </p:pic>
      <p:pic>
        <p:nvPicPr>
          <p:cNvPr id="7" name="Рисунок 6" descr="0_a6a08_11b6a0a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8549" y="425994"/>
            <a:ext cx="1738993" cy="2086792"/>
          </a:xfrm>
          <a:prstGeom prst="rect">
            <a:avLst/>
          </a:prstGeom>
        </p:spPr>
      </p:pic>
      <p:pic>
        <p:nvPicPr>
          <p:cNvPr id="8" name="Рисунок 7" descr="0_a6a08_11b6a0a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33879"/>
            <a:ext cx="1738993" cy="2086792"/>
          </a:xfrm>
          <a:prstGeom prst="rect">
            <a:avLst/>
          </a:prstGeom>
        </p:spPr>
      </p:pic>
      <p:pic>
        <p:nvPicPr>
          <p:cNvPr id="9" name="Рисунок 8" descr="0_a6a08_11b6a0a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6720" y="2864394"/>
            <a:ext cx="1738993" cy="2086792"/>
          </a:xfrm>
          <a:prstGeom prst="rect">
            <a:avLst/>
          </a:prstGeom>
        </p:spPr>
      </p:pic>
      <p:pic>
        <p:nvPicPr>
          <p:cNvPr id="10" name="Рисунок 9" descr="0_a6a08_11b6a0a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7863" y="498565"/>
            <a:ext cx="1738993" cy="2086792"/>
          </a:xfrm>
          <a:prstGeom prst="rect">
            <a:avLst/>
          </a:prstGeom>
        </p:spPr>
      </p:pic>
      <p:pic>
        <p:nvPicPr>
          <p:cNvPr id="11" name="Рисунок 10" descr="0_a6a08_11b6a0a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1234" y="2574107"/>
            <a:ext cx="1738993" cy="2086792"/>
          </a:xfrm>
          <a:prstGeom prst="rect">
            <a:avLst/>
          </a:prstGeom>
        </p:spPr>
      </p:pic>
      <p:pic>
        <p:nvPicPr>
          <p:cNvPr id="12" name="Рисунок 11" descr="0_a6a08_11b6a0a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0719" y="469536"/>
            <a:ext cx="1738993" cy="2086792"/>
          </a:xfrm>
          <a:prstGeom prst="rect">
            <a:avLst/>
          </a:prstGeom>
        </p:spPr>
      </p:pic>
      <p:pic>
        <p:nvPicPr>
          <p:cNvPr id="13" name="Рисунок 12" descr="0_a6a08_11b6a0a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092" y="3532051"/>
            <a:ext cx="1738993" cy="2086792"/>
          </a:xfrm>
          <a:prstGeom prst="rect">
            <a:avLst/>
          </a:prstGeom>
        </p:spPr>
      </p:pic>
      <p:pic>
        <p:nvPicPr>
          <p:cNvPr id="16" name="Ой, летят снежинки(-).mp3">
            <a:hlinkClick r:id="" action="ppaction://media"/>
          </p:cNvPr>
          <p:cNvPicPr>
            <a:picLocks noGrp="1" noChangeAspect="1"/>
          </p:cNvPicPr>
          <p:nvPr>
            <p:ph idx="1"/>
            <a:audioFile r:link="rId1"/>
            <p:extLst>
              <p:ext uri="{DAA4B4D4-6D71-4841-9C94-3DE7FCFB9230}">
                <p14:media xmlns:p14="http://schemas.microsoft.com/office/powerpoint/2010/main" xmlns="" r:link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1400971" y="6066971"/>
            <a:ext cx="791029" cy="791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61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127</Words>
  <Application>Microsoft Office PowerPoint</Application>
  <PresentationFormat>Произвольный</PresentationFormat>
  <Paragraphs>34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«Найди лишнее слово»</vt:lpstr>
      <vt:lpstr>ТЕМА: Правописание парных согласных                              в корне слова.</vt:lpstr>
      <vt:lpstr>Слайд 4</vt:lpstr>
      <vt:lpstr> «Да» или «Нет»</vt:lpstr>
      <vt:lpstr>Слайд 6</vt:lpstr>
      <vt:lpstr>ВЫВОД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user</cp:lastModifiedBy>
  <cp:revision>33</cp:revision>
  <dcterms:created xsi:type="dcterms:W3CDTF">2019-12-04T04:31:40Z</dcterms:created>
  <dcterms:modified xsi:type="dcterms:W3CDTF">2023-11-02T13:15:19Z</dcterms:modified>
</cp:coreProperties>
</file>