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322" r:id="rId3"/>
    <p:sldId id="317" r:id="rId4"/>
    <p:sldId id="318" r:id="rId5"/>
    <p:sldId id="324" r:id="rId6"/>
    <p:sldId id="256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9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4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6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26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0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29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1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6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2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0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7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3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4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9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7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6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5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47FB6E-9103-4B47-A343-525FE1448E9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C0E39F-275F-4F30-A872-810465D28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9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ru/url?sa=i&amp;rct=j&amp;q=&amp;esrc=s&amp;source=images&amp;cd=&amp;cad=rja&amp;uact=8&amp;ved=0ahUKEwiG_ouFvJnQAhWLhSwKHSNeAmYQjRwIBw&amp;url=http://www.ozon.ru/context/detail/id/25869680/&amp;bvm=bv.137904068,d.bGg&amp;psig=AFQjCNHGoK6w_EvQWiyFxCalMPjkuyskSA&amp;ust=147870512622371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w1YKWv5nQAhVD2CwKHXQ0DUQQjRwIBw&amp;url=http://en.ppt-online.org/25632&amp;bvm=bv.137904068,d.bGg&amp;psig=AFQjCNHqfQ29Dj765y-ZRKio5oJ9RJxg0g&amp;ust=147870557178316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epu23wJnQAhVCiCwKHVh2BpIQjRwIBw&amp;url=http://www.pavelin.ru/lichnosti/253-petr.html&amp;bvm=bv.137904068,d.bGg&amp;psig=AFQjCNFuppbkqRoh4VxzJsmJNwFiays1PA&amp;ust=14787062921806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7618" y="785794"/>
            <a:ext cx="6071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>
              <a:solidFill>
                <a:srgbClr val="002060"/>
              </a:solidFill>
            </a:endParaRP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Есть волшебная страна,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Что распахнута пред вами,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Та, которая словами,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Как людьми, населена.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Правит ими государь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По прозванию 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Словарь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Даже Пушкин, я об этом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Достоверно говорю,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Не однажды за советом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Обращался к словарю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1429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  <a:cs typeface="Mongolian Baiti" pitchFamily="66" charset="0"/>
              </a:rPr>
              <a:t>Его величество …</a:t>
            </a:r>
          </a:p>
        </p:txBody>
      </p:sp>
      <p:pic>
        <p:nvPicPr>
          <p:cNvPr id="27650" name="Picture 2" descr="подростковые книги скачать - Книги, скачать - vknige.vcvxqa.appspot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552" y="1747710"/>
            <a:ext cx="3427601" cy="454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6381328"/>
            <a:ext cx="9144000" cy="5023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51828" y="613619"/>
            <a:ext cx="6485206" cy="3930246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41729" y="787791"/>
            <a:ext cx="5559206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 НОЯБРЯ</a:t>
            </a:r>
          </a:p>
          <a:p>
            <a:pPr algn="ctr"/>
            <a:endParaRPr lang="ru-RU" sz="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СЛОВАРЯ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Картинки по запросу словар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" b="99750" l="14417" r="8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1" y="1322363"/>
            <a:ext cx="5332858" cy="53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10680" y="6355624"/>
            <a:ext cx="9144000" cy="5023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0" y="404663"/>
            <a:ext cx="4451438" cy="57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Картинки по запросу ЛЕКСИС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3" t="24573" r="6977"/>
          <a:stretch/>
        </p:blipFill>
        <p:spPr bwMode="auto">
          <a:xfrm>
            <a:off x="478302" y="332657"/>
            <a:ext cx="4318483" cy="58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96785" y="332654"/>
            <a:ext cx="2259565" cy="5814925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Лаврентий Иванович </a:t>
            </a:r>
            <a:r>
              <a:rPr lang="ru-RU" sz="2800" b="1" dirty="0" err="1"/>
              <a:t>Зизаний</a:t>
            </a:r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1400" dirty="0"/>
              <a:t>(около 1570-после 1633) </a:t>
            </a:r>
          </a:p>
          <a:p>
            <a:pPr algn="ctr"/>
            <a:endParaRPr lang="ru-RU" sz="1400" dirty="0"/>
          </a:p>
          <a:p>
            <a:pPr algn="ctr"/>
            <a:r>
              <a:rPr lang="ru-RU" dirty="0"/>
              <a:t>западнорусский языковед, писатель, переводчик, педагог, богослов        и церковный деятель. </a:t>
            </a:r>
          </a:p>
        </p:txBody>
      </p:sp>
    </p:spTree>
    <p:extLst>
      <p:ext uri="{BB962C8B-B14F-4D97-AF65-F5344CB8AC3E}">
        <p14:creationId xmlns:p14="http://schemas.microsoft.com/office/powerpoint/2010/main" val="42383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6381328"/>
            <a:ext cx="9144000" cy="5023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5643/981986.2a/0_83474_9b96f20e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116633"/>
            <a:ext cx="5542723" cy="6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ПЕТР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33" y="529240"/>
            <a:ext cx="4074889" cy="5538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54442" y="1443841"/>
            <a:ext cx="35691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eresta" panose="02000500080000020004" pitchFamily="2" charset="0"/>
              </a:rPr>
              <a:t>«Где какое именование явится,                   выписывать                 в особливую тетрадь. Сие выписав, перевести на русский язык потом»</a:t>
            </a:r>
          </a:p>
          <a:p>
            <a:pPr algn="r"/>
            <a:r>
              <a:rPr lang="ru-RU" sz="2800" b="1" dirty="0">
                <a:latin typeface="Beresta" panose="02000500080000020004" pitchFamily="2" charset="0"/>
              </a:rPr>
              <a:t>Петр</a:t>
            </a:r>
            <a:r>
              <a:rPr lang="en-US" sz="2800" b="1" dirty="0">
                <a:latin typeface="Beresta" panose="02000500080000020004" pitchFamily="2" charset="0"/>
              </a:rPr>
              <a:t> 1</a:t>
            </a:r>
            <a:endParaRPr lang="ru-RU" sz="2800" b="1" dirty="0">
              <a:latin typeface="Beresta" panose="02000500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Ирина\Desktop\2705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4768">
            <a:off x="1238151" y="4011908"/>
            <a:ext cx="1739568" cy="2435394"/>
          </a:xfrm>
          <a:prstGeom prst="rect">
            <a:avLst/>
          </a:prstGeom>
          <a:noFill/>
        </p:spPr>
      </p:pic>
      <p:pic>
        <p:nvPicPr>
          <p:cNvPr id="4102" name="Picture 6" descr="C:\Users\Ирина\Desktop\171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1056">
            <a:off x="4319595" y="4220653"/>
            <a:ext cx="1389036" cy="2251197"/>
          </a:xfrm>
          <a:prstGeom prst="rect">
            <a:avLst/>
          </a:prstGeom>
          <a:noFill/>
        </p:spPr>
      </p:pic>
      <p:pic>
        <p:nvPicPr>
          <p:cNvPr id="4103" name="Picture 7" descr="C:\Users\Ирина\Desktop\rosyjski-slownik-ortograficz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5115" y="321989"/>
            <a:ext cx="1456793" cy="2114373"/>
          </a:xfrm>
          <a:prstGeom prst="rect">
            <a:avLst/>
          </a:prstGeom>
          <a:noFill/>
        </p:spPr>
      </p:pic>
      <p:pic>
        <p:nvPicPr>
          <p:cNvPr id="4105" name="Picture 9" descr="C:\Users\Ирина\Desktop\Imag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450" y="133317"/>
            <a:ext cx="1714500" cy="2286004"/>
          </a:xfrm>
          <a:prstGeom prst="rect">
            <a:avLst/>
          </a:prstGeom>
          <a:noFill/>
        </p:spPr>
      </p:pic>
      <p:pic>
        <p:nvPicPr>
          <p:cNvPr id="4106" name="Picture 10" descr="C:\Users\Ирина\Desktop\18329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9021">
            <a:off x="9405436" y="408677"/>
            <a:ext cx="1538263" cy="2056748"/>
          </a:xfrm>
          <a:prstGeom prst="rect">
            <a:avLst/>
          </a:prstGeom>
          <a:noFill/>
        </p:spPr>
      </p:pic>
      <p:pic>
        <p:nvPicPr>
          <p:cNvPr id="4112" name="Picture 16" descr="&quot;Орфографический словарь русского языка для школьников&quot; Коллектив (pdf) :: NoNa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03938">
            <a:off x="950795" y="528504"/>
            <a:ext cx="1575186" cy="2256323"/>
          </a:xfrm>
          <a:prstGeom prst="rect">
            <a:avLst/>
          </a:prstGeom>
          <a:noFill/>
        </p:spPr>
      </p:pic>
      <p:pic>
        <p:nvPicPr>
          <p:cNvPr id="4114" name="Picture 18" descr="Давайте писать правильно. Орфографические трудности современного русского языка. Краткий словарь-справочник - Н. В. Соловье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41425">
            <a:off x="9682280" y="3768562"/>
            <a:ext cx="1714512" cy="2786082"/>
          </a:xfrm>
          <a:prstGeom prst="rect">
            <a:avLst/>
          </a:prstGeom>
          <a:noFill/>
        </p:spPr>
      </p:pic>
      <p:pic>
        <p:nvPicPr>
          <p:cNvPr id="4116" name="Picture 20" descr="Орфографический словарь русского языка, продажа медкниги в Москве, купить медицинскую литературу в Санкт-Петербург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610">
            <a:off x="6983873" y="4317262"/>
            <a:ext cx="1484270" cy="226351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61846" y="2716195"/>
            <a:ext cx="6754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</a:rPr>
              <a:t>6 этапов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3F64A6-26F5-413E-AA62-A14AB311D5CA}"/>
              </a:ext>
            </a:extLst>
          </p:cNvPr>
          <p:cNvSpPr txBox="1"/>
          <p:nvPr/>
        </p:nvSpPr>
        <p:spPr>
          <a:xfrm>
            <a:off x="1341120" y="1842868"/>
            <a:ext cx="950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" panose="020B7200000000000000" pitchFamily="34" charset="0"/>
              </a:rPr>
              <a:t>«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" panose="020B7200000000000000" pitchFamily="34" charset="0"/>
              </a:rPr>
              <a:t>НАДО ЛЮБИТЬ СЛОВАРИ, ПОТОМУ ЧТО ЭТО СОКРОВИЩНИЦЫ ЯЗЫКА»</a:t>
            </a:r>
          </a:p>
          <a:p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oper" panose="020B7200000000000000" pitchFamily="34" charset="0"/>
            </a:endParaRPr>
          </a:p>
          <a:p>
            <a:pPr algn="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" panose="020B7200000000000000" pitchFamily="34" charset="0"/>
              </a:rPr>
              <a:t>                                                                      МАКСИМИЛИАН ВОЛОШИН</a:t>
            </a:r>
          </a:p>
        </p:txBody>
      </p:sp>
    </p:spTree>
    <p:extLst>
      <p:ext uri="{BB962C8B-B14F-4D97-AF65-F5344CB8AC3E}">
        <p14:creationId xmlns:p14="http://schemas.microsoft.com/office/powerpoint/2010/main" val="36864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рина\Desktop\к р.я\091ddb1a4b8712da83640dcf6eb80ee9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797" y="2668483"/>
            <a:ext cx="5130405" cy="3832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95719" y="357166"/>
            <a:ext cx="721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haroni" pitchFamily="2" charset="-79"/>
              </a:rPr>
              <a:t>Поздравляю вас с победою, друзья!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cs typeface="Aharoni" pitchFamily="2" charset="-79"/>
              </a:rPr>
              <a:t>Жду всех в гости на страницы словаря!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124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Преподаватель</cp:lastModifiedBy>
  <cp:revision>8</cp:revision>
  <dcterms:created xsi:type="dcterms:W3CDTF">2022-10-01T15:50:40Z</dcterms:created>
  <dcterms:modified xsi:type="dcterms:W3CDTF">2023-10-31T03:33:51Z</dcterms:modified>
</cp:coreProperties>
</file>