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7A3CCB7-90A1-4D8F-9F8C-C4763B9599AA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BD5FE0-C47E-4506-B8E9-34EBFD18F98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539479"/>
          </a:xfrm>
        </p:spPr>
        <p:txBody>
          <a:bodyPr/>
          <a:lstStyle/>
          <a:p>
            <a:r>
              <a:rPr lang="ru-RU" sz="4400" dirty="0" smtClean="0"/>
              <a:t>Двадцать пятое </a:t>
            </a:r>
            <a:r>
              <a:rPr lang="ru-RU" sz="4400" dirty="0" smtClean="0"/>
              <a:t>ноября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Классная </a:t>
            </a:r>
            <a:r>
              <a:rPr lang="ru-RU" sz="4400" dirty="0" smtClean="0"/>
              <a:t>работа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23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19199"/>
          </a:xfrm>
        </p:spPr>
        <p:txBody>
          <a:bodyPr/>
          <a:lstStyle/>
          <a:p>
            <a:r>
              <a:rPr lang="ru-RU" sz="4400" dirty="0" smtClean="0"/>
              <a:t>Цель:</a:t>
            </a:r>
            <a:endParaRPr lang="ru-RU" sz="44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424936" cy="4399384"/>
          </a:xfrm>
        </p:spPr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3200" dirty="0" smtClean="0"/>
              <a:t>Познакомиться с правилом правописания приставок, оканчивающихся на З и С;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3200" dirty="0" smtClean="0"/>
              <a:t>Научиться определять условия выбора букв З, С на конце приставок;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3200" dirty="0" smtClean="0"/>
              <a:t>Научиться правильно писать слова с изученной орфограммой;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3200" dirty="0" smtClean="0"/>
              <a:t>Графически обозначать условия выбора написания приставки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70492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Расчертить                    раздать</a:t>
            </a:r>
          </a:p>
          <a:p>
            <a:endParaRPr lang="ru-RU" sz="4800" dirty="0" smtClean="0"/>
          </a:p>
          <a:p>
            <a:r>
              <a:rPr lang="ru-RU" sz="4800" dirty="0" smtClean="0"/>
              <a:t>Вспомнить                            взлететь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04990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Рас</a:t>
            </a:r>
            <a:r>
              <a:rPr lang="ru-RU" sz="4800" u="sng" dirty="0" smtClean="0"/>
              <a:t>ч</a:t>
            </a:r>
            <a:r>
              <a:rPr lang="ru-RU" sz="4800" dirty="0" smtClean="0"/>
              <a:t>ертить                    </a:t>
            </a:r>
            <a:r>
              <a:rPr lang="ru-RU" sz="4800" dirty="0" smtClean="0">
                <a:solidFill>
                  <a:srgbClr val="00B050"/>
                </a:solidFill>
              </a:rPr>
              <a:t>раз</a:t>
            </a:r>
            <a:r>
              <a:rPr lang="ru-RU" sz="4800" u="sng" dirty="0" smtClean="0"/>
              <a:t>д</a:t>
            </a:r>
            <a:r>
              <a:rPr lang="ru-RU" sz="4800" dirty="0" smtClean="0"/>
              <a:t>ать</a:t>
            </a:r>
          </a:p>
          <a:p>
            <a:endParaRPr lang="ru-RU" sz="4800" dirty="0" smtClean="0"/>
          </a:p>
          <a:p>
            <a:r>
              <a:rPr lang="ru-RU" sz="4800" dirty="0" smtClean="0">
                <a:solidFill>
                  <a:srgbClr val="00B050"/>
                </a:solidFill>
              </a:rPr>
              <a:t>Вс</a:t>
            </a:r>
            <a:r>
              <a:rPr lang="ru-RU" sz="4800" u="sng" dirty="0" smtClean="0"/>
              <a:t>п</a:t>
            </a:r>
            <a:r>
              <a:rPr lang="ru-RU" sz="4800" dirty="0" smtClean="0"/>
              <a:t>омнить                            </a:t>
            </a:r>
            <a:r>
              <a:rPr lang="ru-RU" sz="4800" dirty="0" smtClean="0">
                <a:solidFill>
                  <a:srgbClr val="00B050"/>
                </a:solidFill>
              </a:rPr>
              <a:t>вз</a:t>
            </a:r>
            <a:r>
              <a:rPr lang="ru-RU" sz="4800" u="sng" dirty="0" smtClean="0"/>
              <a:t>л</a:t>
            </a:r>
            <a:r>
              <a:rPr lang="ru-RU" sz="4800" dirty="0" smtClean="0"/>
              <a:t>ететь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2046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алгоритм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Звонкий согласный – в приставке пиши букву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</a:t>
            </a:r>
            <a:endParaRPr lang="ru-RU" sz="3600" dirty="0"/>
          </a:p>
          <a:p>
            <a:pPr marL="0" lvl="0" indent="0">
              <a:lnSpc>
                <a:spcPct val="115000"/>
              </a:lnSpc>
              <a:spcAft>
                <a:spcPts val="750"/>
              </a:spcAft>
              <a:buNone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Выдели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слове приставку.</a:t>
            </a:r>
            <a:endParaRPr lang="ru-RU" sz="3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750"/>
              </a:spcAft>
              <a:buNone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Глухой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согласный – в приставке пиши букву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</a:t>
            </a:r>
          </a:p>
          <a:p>
            <a:pPr marL="0" lvl="0" indent="0">
              <a:lnSpc>
                <a:spcPct val="115000"/>
              </a:lnSpc>
              <a:spcAft>
                <a:spcPts val="750"/>
              </a:spcAft>
              <a:buNone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Посмотри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букву согласного после приставки.</a:t>
            </a:r>
            <a:endParaRPr lang="ru-RU" sz="3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750"/>
              </a:spcAft>
              <a:buNone/>
              <a:tabLst>
                <a:tab pos="457200" algn="l"/>
              </a:tabLst>
            </a:pPr>
            <a:endParaRPr lang="ru-RU" sz="28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8892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Алгоритм действий при написании слов с приставками на З- и С-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Выдели в слове приставку.</a:t>
            </a:r>
            <a:endParaRPr lang="ru-RU" sz="3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Посмотри на букву согласного после приставки.</a:t>
            </a:r>
            <a:endParaRPr lang="ru-RU" sz="3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Глухой согласный – в приставке пиши букву С</a:t>
            </a:r>
            <a:endParaRPr lang="ru-RU" sz="3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4. 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Звонкий согласный – в приставке пиши букву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05948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4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2800" dirty="0" smtClean="0"/>
              <a:t>Прочитайте текст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Нельзя передать на словах того состояния души и тела, которое охватывает человека, когда он ранним утром идёт по росистому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тущему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лугу. Может быть, он даже не обращает внимания на такие подробности, как синяя или розовая роса, или на то, как в крохотной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р..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синке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чётко виднеются ещё более крохотные отражённые р..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машки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сшие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 соседству, но общее состояние в природе, общее настроение тотчас сообщается человеку...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Выпишите слова с пропущенными буквами, распределяя их по видам орфограмм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750"/>
              </a:spcAft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750"/>
              </a:spcAft>
              <a:buNone/>
            </a:pP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76402"/>
              </p:ext>
            </p:extLst>
          </p:nvPr>
        </p:nvGraphicFramePr>
        <p:xfrm>
          <a:off x="755576" y="5298440"/>
          <a:ext cx="7752183" cy="1559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84061"/>
                <a:gridCol w="2584061"/>
                <a:gridCol w="258406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Проверяемые гласные в корне слова + проверочное 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Непроверяемые гласные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Чередующиеся гласные в корне слова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78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730859"/>
              </p:ext>
            </p:extLst>
          </p:nvPr>
        </p:nvGraphicFramePr>
        <p:xfrm>
          <a:off x="457200" y="692150"/>
          <a:ext cx="8229600" cy="42062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Проверяемые гласные в корне слова  </a:t>
                      </a:r>
                    </a:p>
                    <a:p>
                      <a:r>
                        <a:rPr lang="ru-RU" sz="2400" dirty="0" smtClean="0"/>
                        <a:t>+ проверочное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Непроверяемые гласные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Чередующиеся гласные в</a:t>
                      </a:r>
                      <a:r>
                        <a:rPr lang="ru-RU" sz="2400" baseline="0" dirty="0" smtClean="0"/>
                        <a:t> корне слова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Цвет</a:t>
                      </a:r>
                      <a:r>
                        <a:rPr lang="ru-RU" sz="3600" dirty="0" smtClean="0"/>
                        <a:t>ущему</a:t>
                      </a:r>
                      <a:r>
                        <a:rPr lang="ru-RU" sz="3600" baseline="0" dirty="0" smtClean="0"/>
                        <a:t> – </a:t>
                      </a:r>
                      <a:r>
                        <a:rPr lang="ru-RU" sz="3600" baseline="0" dirty="0" err="1" smtClean="0">
                          <a:solidFill>
                            <a:srgbClr val="FF0000"/>
                          </a:solidFill>
                        </a:rPr>
                        <a:t>цвЕт</a:t>
                      </a:r>
                      <a:endParaRPr lang="ru-RU" sz="3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3600" baseline="0" dirty="0" smtClean="0">
                          <a:solidFill>
                            <a:srgbClr val="FF0000"/>
                          </a:solidFill>
                        </a:rPr>
                        <a:t>Рос</a:t>
                      </a:r>
                      <a:r>
                        <a:rPr lang="ru-RU" sz="3600" baseline="0" dirty="0" smtClean="0"/>
                        <a:t>инке - </a:t>
                      </a:r>
                      <a:r>
                        <a:rPr lang="ru-RU" sz="3600" baseline="0" dirty="0" err="1" smtClean="0">
                          <a:solidFill>
                            <a:srgbClr val="FF0000"/>
                          </a:solidFill>
                        </a:rPr>
                        <a:t>рОс</a:t>
                      </a:r>
                      <a:r>
                        <a:rPr lang="ru-RU" sz="3600" baseline="0" dirty="0" err="1" smtClean="0"/>
                        <a:t>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ромашки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вы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ru-RU" sz="3600" u="sng" dirty="0" smtClean="0">
                          <a:solidFill>
                            <a:srgbClr val="FF0000"/>
                          </a:solidFill>
                        </a:rPr>
                        <a:t>ос</a:t>
                      </a:r>
                      <a:r>
                        <a:rPr lang="ru-RU" sz="3600" dirty="0" smtClean="0"/>
                        <a:t>шие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35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4000" dirty="0" smtClean="0"/>
              <a:t>Выпишите слова с приставками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Нельзя передать на словах того состояния души и тела, которое охватывает человека, когда он ранним утром идёт по росистому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цв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тущему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лугу. Может быть, он даже не обращает внимания на такие подробности, как синяя или розовая роса, или на то, как в крохотной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р..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синке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чётко виднеются ещё более крохотные отражённые р..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машки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выр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сшие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 соседству, но общее состояние в природе, общее настроение тотчас сообщается человеку...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11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Пере</a:t>
            </a:r>
            <a:r>
              <a:rPr lang="ru-RU" sz="5400" dirty="0" smtClean="0"/>
              <a:t>дать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хватывает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Вы</a:t>
            </a:r>
            <a:r>
              <a:rPr lang="ru-RU" sz="5400" dirty="0" smtClean="0"/>
              <a:t>росшие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2756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Подберите слова с приставками  </a:t>
            </a:r>
          </a:p>
          <a:p>
            <a:r>
              <a:rPr lang="ru-RU" sz="3200" dirty="0" smtClean="0"/>
              <a:t>0-</a:t>
            </a:r>
          </a:p>
          <a:p>
            <a:r>
              <a:rPr lang="ru-RU" sz="3200" dirty="0" smtClean="0"/>
              <a:t>От-</a:t>
            </a:r>
          </a:p>
          <a:p>
            <a:r>
              <a:rPr lang="ru-RU" sz="3200" dirty="0" smtClean="0"/>
              <a:t>Об-</a:t>
            </a:r>
          </a:p>
          <a:p>
            <a:r>
              <a:rPr lang="ru-RU" sz="3200" dirty="0" smtClean="0"/>
              <a:t>С-</a:t>
            </a:r>
          </a:p>
          <a:p>
            <a:r>
              <a:rPr lang="ru-RU" sz="3200" dirty="0" smtClean="0"/>
              <a:t>До-</a:t>
            </a:r>
          </a:p>
          <a:p>
            <a:r>
              <a:rPr lang="ru-RU" sz="3200" dirty="0" smtClean="0"/>
              <a:t>По-</a:t>
            </a:r>
          </a:p>
          <a:p>
            <a:r>
              <a:rPr lang="ru-RU" sz="3200" dirty="0" smtClean="0"/>
              <a:t>Под-</a:t>
            </a:r>
          </a:p>
          <a:p>
            <a:r>
              <a:rPr lang="ru-RU" sz="3200" dirty="0" smtClean="0"/>
              <a:t>Про-</a:t>
            </a:r>
          </a:p>
          <a:p>
            <a:r>
              <a:rPr lang="ru-RU" sz="3200" dirty="0" smtClean="0"/>
              <a:t>До-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8189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«… - ложь, да в ней намек…»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16786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16632"/>
            <a:ext cx="4040188" cy="1224136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Принцесса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Орфография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8200" y="692696"/>
            <a:ext cx="4041775" cy="648072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Принцесса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Орфоэпия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4041648" cy="51845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>
          <a:xfrm>
            <a:off x="4672584" y="1412776"/>
            <a:ext cx="4041648" cy="51125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Marina\Desktop\clipart-1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888432" cy="527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ina\Desktop\clipart-1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40768"/>
            <a:ext cx="4473873" cy="527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70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56992"/>
          </a:xfrm>
        </p:spPr>
        <p:txBody>
          <a:bodyPr/>
          <a:lstStyle/>
          <a:p>
            <a:r>
              <a:rPr lang="ru-RU" dirty="0" smtClean="0"/>
              <a:t>Правописание З и С на конце приставок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610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154</TotalTime>
  <Words>385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Двадцать пятое ноября Классная работа</vt:lpstr>
      <vt:lpstr>Прочитайте текст</vt:lpstr>
      <vt:lpstr>Презентация PowerPoint</vt:lpstr>
      <vt:lpstr>Выпишите слова с приставками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Правописание З и С на конце приставок</vt:lpstr>
      <vt:lpstr>Цель:</vt:lpstr>
      <vt:lpstr>Презентация PowerPoint</vt:lpstr>
      <vt:lpstr>Презентация PowerPoint</vt:lpstr>
      <vt:lpstr>Составь алгоритм</vt:lpstr>
      <vt:lpstr>Алгоритм действий при написании слов с приставками на З- и С-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User</cp:lastModifiedBy>
  <cp:revision>11</cp:revision>
  <dcterms:created xsi:type="dcterms:W3CDTF">2021-11-24T12:47:39Z</dcterms:created>
  <dcterms:modified xsi:type="dcterms:W3CDTF">2022-11-28T14:52:08Z</dcterms:modified>
</cp:coreProperties>
</file>